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A175B9-CFFB-4B34-95F0-7E023215BDE5}" v="24" dt="2023-06-14T20:50:17.813"/>
    <p1510:client id="{EA06E4F9-7E2D-4BEB-9FA3-1DC8002440B0}" v="39" dt="2023-06-15T09:10:05.3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France" userId="7d5c6a4918a1c76a" providerId="LiveId" clId="{ABA175B9-CFFB-4B34-95F0-7E023215BDE5}"/>
    <pc:docChg chg="undo custSel addSld modSld">
      <pc:chgData name="David France" userId="7d5c6a4918a1c76a" providerId="LiveId" clId="{ABA175B9-CFFB-4B34-95F0-7E023215BDE5}" dt="2023-06-14T20:50:17.812" v="4301" actId="1076"/>
      <pc:docMkLst>
        <pc:docMk/>
      </pc:docMkLst>
      <pc:sldChg chg="addSp modSp mod">
        <pc:chgData name="David France" userId="7d5c6a4918a1c76a" providerId="LiveId" clId="{ABA175B9-CFFB-4B34-95F0-7E023215BDE5}" dt="2023-06-14T20:08:23.301" v="3010" actId="14100"/>
        <pc:sldMkLst>
          <pc:docMk/>
          <pc:sldMk cId="2301363828" sldId="257"/>
        </pc:sldMkLst>
        <pc:spChg chg="add mod">
          <ac:chgData name="David France" userId="7d5c6a4918a1c76a" providerId="LiveId" clId="{ABA175B9-CFFB-4B34-95F0-7E023215BDE5}" dt="2023-06-14T20:08:23.301" v="3010" actId="14100"/>
          <ac:spMkLst>
            <pc:docMk/>
            <pc:sldMk cId="2301363828" sldId="257"/>
            <ac:spMk id="3" creationId="{6677BB95-C175-B414-CA97-AE28E547D197}"/>
          </ac:spMkLst>
        </pc:spChg>
        <pc:spChg chg="mod">
          <ac:chgData name="David France" userId="7d5c6a4918a1c76a" providerId="LiveId" clId="{ABA175B9-CFFB-4B34-95F0-7E023215BDE5}" dt="2023-06-14T20:03:39.136" v="2779" actId="20577"/>
          <ac:spMkLst>
            <pc:docMk/>
            <pc:sldMk cId="2301363828" sldId="257"/>
            <ac:spMk id="9" creationId="{726D7F67-333B-D67C-1F5B-87A3BE0AC2FD}"/>
          </ac:spMkLst>
        </pc:spChg>
        <pc:spChg chg="mod">
          <ac:chgData name="David France" userId="7d5c6a4918a1c76a" providerId="LiveId" clId="{ABA175B9-CFFB-4B34-95F0-7E023215BDE5}" dt="2023-06-14T20:04:21.482" v="2872" actId="20577"/>
          <ac:spMkLst>
            <pc:docMk/>
            <pc:sldMk cId="2301363828" sldId="257"/>
            <ac:spMk id="10" creationId="{8508BD22-1D2D-38EE-F797-0D05148504EA}"/>
          </ac:spMkLst>
        </pc:spChg>
        <pc:spChg chg="mod">
          <ac:chgData name="David France" userId="7d5c6a4918a1c76a" providerId="LiveId" clId="{ABA175B9-CFFB-4B34-95F0-7E023215BDE5}" dt="2023-06-14T20:05:45.432" v="2957" actId="20577"/>
          <ac:spMkLst>
            <pc:docMk/>
            <pc:sldMk cId="2301363828" sldId="257"/>
            <ac:spMk id="11" creationId="{5177B2DC-332C-A30F-6D3E-7621B7A0D0D5}"/>
          </ac:spMkLst>
        </pc:spChg>
        <pc:spChg chg="mod">
          <ac:chgData name="David France" userId="7d5c6a4918a1c76a" providerId="LiveId" clId="{ABA175B9-CFFB-4B34-95F0-7E023215BDE5}" dt="2023-06-14T20:06:22.671" v="2989" actId="20577"/>
          <ac:spMkLst>
            <pc:docMk/>
            <pc:sldMk cId="2301363828" sldId="257"/>
            <ac:spMk id="12" creationId="{F4DCD68C-321C-C2C0-9743-804FB175DCBF}"/>
          </ac:spMkLst>
        </pc:spChg>
      </pc:sldChg>
      <pc:sldChg chg="modSp mod">
        <pc:chgData name="David France" userId="7d5c6a4918a1c76a" providerId="LiveId" clId="{ABA175B9-CFFB-4B34-95F0-7E023215BDE5}" dt="2023-06-14T20:33:32.335" v="3090" actId="1035"/>
        <pc:sldMkLst>
          <pc:docMk/>
          <pc:sldMk cId="2085357719" sldId="258"/>
        </pc:sldMkLst>
        <pc:spChg chg="mod">
          <ac:chgData name="David France" userId="7d5c6a4918a1c76a" providerId="LiveId" clId="{ABA175B9-CFFB-4B34-95F0-7E023215BDE5}" dt="2023-06-14T20:33:05.046" v="3080" actId="12788"/>
          <ac:spMkLst>
            <pc:docMk/>
            <pc:sldMk cId="2085357719" sldId="258"/>
            <ac:spMk id="4" creationId="{EA34B2CA-E3F1-3FDE-1A26-F2DE78197FDC}"/>
          </ac:spMkLst>
        </pc:spChg>
        <pc:spChg chg="mod">
          <ac:chgData name="David France" userId="7d5c6a4918a1c76a" providerId="LiveId" clId="{ABA175B9-CFFB-4B34-95F0-7E023215BDE5}" dt="2023-06-14T20:33:22.854" v="3082" actId="12789"/>
          <ac:spMkLst>
            <pc:docMk/>
            <pc:sldMk cId="2085357719" sldId="258"/>
            <ac:spMk id="5" creationId="{D684A95F-0289-92A1-DF7C-8537FF8D4684}"/>
          </ac:spMkLst>
        </pc:spChg>
        <pc:spChg chg="mod">
          <ac:chgData name="David France" userId="7d5c6a4918a1c76a" providerId="LiveId" clId="{ABA175B9-CFFB-4B34-95F0-7E023215BDE5}" dt="2023-06-14T20:33:05.046" v="3080" actId="12788"/>
          <ac:spMkLst>
            <pc:docMk/>
            <pc:sldMk cId="2085357719" sldId="258"/>
            <ac:spMk id="6" creationId="{6585120B-F87A-A704-D127-AD1D36CD1341}"/>
          </ac:spMkLst>
        </pc:spChg>
        <pc:spChg chg="mod">
          <ac:chgData name="David France" userId="7d5c6a4918a1c76a" providerId="LiveId" clId="{ABA175B9-CFFB-4B34-95F0-7E023215BDE5}" dt="2023-06-14T20:32:24.843" v="3073" actId="1076"/>
          <ac:spMkLst>
            <pc:docMk/>
            <pc:sldMk cId="2085357719" sldId="258"/>
            <ac:spMk id="7" creationId="{4E85B1AD-BF24-EB88-0905-C606FD1237AF}"/>
          </ac:spMkLst>
        </pc:spChg>
        <pc:spChg chg="mod">
          <ac:chgData name="David France" userId="7d5c6a4918a1c76a" providerId="LiveId" clId="{ABA175B9-CFFB-4B34-95F0-7E023215BDE5}" dt="2023-06-14T20:33:22.854" v="3082" actId="12789"/>
          <ac:spMkLst>
            <pc:docMk/>
            <pc:sldMk cId="2085357719" sldId="258"/>
            <ac:spMk id="8" creationId="{301EBD64-83C9-7247-B20D-23E1BE355EE9}"/>
          </ac:spMkLst>
        </pc:spChg>
        <pc:spChg chg="mod">
          <ac:chgData name="David France" userId="7d5c6a4918a1c76a" providerId="LiveId" clId="{ABA175B9-CFFB-4B34-95F0-7E023215BDE5}" dt="2023-06-14T20:33:22.854" v="3082" actId="12789"/>
          <ac:spMkLst>
            <pc:docMk/>
            <pc:sldMk cId="2085357719" sldId="258"/>
            <ac:spMk id="11" creationId="{B38BE460-EB18-653A-A71B-1028FD25C5EB}"/>
          </ac:spMkLst>
        </pc:spChg>
        <pc:spChg chg="mod">
          <ac:chgData name="David France" userId="7d5c6a4918a1c76a" providerId="LiveId" clId="{ABA175B9-CFFB-4B34-95F0-7E023215BDE5}" dt="2023-06-14T20:32:24.843" v="3073" actId="1076"/>
          <ac:spMkLst>
            <pc:docMk/>
            <pc:sldMk cId="2085357719" sldId="258"/>
            <ac:spMk id="21" creationId="{722CCC26-A11A-EB52-7F2A-73205DBC171E}"/>
          </ac:spMkLst>
        </pc:spChg>
        <pc:spChg chg="mod">
          <ac:chgData name="David France" userId="7d5c6a4918a1c76a" providerId="LiveId" clId="{ABA175B9-CFFB-4B34-95F0-7E023215BDE5}" dt="2023-06-14T20:17:16.629" v="3017" actId="1076"/>
          <ac:spMkLst>
            <pc:docMk/>
            <pc:sldMk cId="2085357719" sldId="258"/>
            <ac:spMk id="22" creationId="{6AE0A869-51AF-F2B3-83F1-A01F99598DFE}"/>
          </ac:spMkLst>
        </pc:spChg>
        <pc:grpChg chg="mod">
          <ac:chgData name="David France" userId="7d5c6a4918a1c76a" providerId="LiveId" clId="{ABA175B9-CFFB-4B34-95F0-7E023215BDE5}" dt="2023-06-14T20:17:12.508" v="3016" actId="1076"/>
          <ac:grpSpMkLst>
            <pc:docMk/>
            <pc:sldMk cId="2085357719" sldId="258"/>
            <ac:grpSpMk id="24" creationId="{736E9D21-96EF-D4D6-8FD4-878C71DE11F6}"/>
          </ac:grpSpMkLst>
        </pc:grpChg>
        <pc:picChg chg="mod">
          <ac:chgData name="David France" userId="7d5c6a4918a1c76a" providerId="LiveId" clId="{ABA175B9-CFFB-4B34-95F0-7E023215BDE5}" dt="2023-06-14T20:33:32.335" v="3090" actId="1035"/>
          <ac:picMkLst>
            <pc:docMk/>
            <pc:sldMk cId="2085357719" sldId="258"/>
            <ac:picMk id="14" creationId="{7D17573D-57FC-4A77-E377-579FFC447226}"/>
          </ac:picMkLst>
        </pc:picChg>
      </pc:sldChg>
      <pc:sldChg chg="addSp delSp modSp mod">
        <pc:chgData name="David France" userId="7d5c6a4918a1c76a" providerId="LiveId" clId="{ABA175B9-CFFB-4B34-95F0-7E023215BDE5}" dt="2023-06-14T20:45:56.029" v="4242" actId="1038"/>
        <pc:sldMkLst>
          <pc:docMk/>
          <pc:sldMk cId="339451994" sldId="259"/>
        </pc:sldMkLst>
        <pc:spChg chg="mod">
          <ac:chgData name="David France" userId="7d5c6a4918a1c76a" providerId="LiveId" clId="{ABA175B9-CFFB-4B34-95F0-7E023215BDE5}" dt="2023-06-12T21:02:02.021" v="2022" actId="20577"/>
          <ac:spMkLst>
            <pc:docMk/>
            <pc:sldMk cId="339451994" sldId="259"/>
            <ac:spMk id="2" creationId="{4FCA9092-C7D0-2D44-2F55-A545DDF1E45E}"/>
          </ac:spMkLst>
        </pc:spChg>
        <pc:spChg chg="add mod">
          <ac:chgData name="David France" userId="7d5c6a4918a1c76a" providerId="LiveId" clId="{ABA175B9-CFFB-4B34-95F0-7E023215BDE5}" dt="2023-06-12T21:05:36.893" v="2363" actId="20577"/>
          <ac:spMkLst>
            <pc:docMk/>
            <pc:sldMk cId="339451994" sldId="259"/>
            <ac:spMk id="3" creationId="{2E2EC00A-3FAA-E6C3-3961-837932DF31DD}"/>
          </ac:spMkLst>
        </pc:spChg>
        <pc:spChg chg="add mod">
          <ac:chgData name="David France" userId="7d5c6a4918a1c76a" providerId="LiveId" clId="{ABA175B9-CFFB-4B34-95F0-7E023215BDE5}" dt="2023-06-12T21:09:26.412" v="2583" actId="14100"/>
          <ac:spMkLst>
            <pc:docMk/>
            <pc:sldMk cId="339451994" sldId="259"/>
            <ac:spMk id="4" creationId="{0C5C2C83-6D1F-73A8-11ED-32C05BDED5EF}"/>
          </ac:spMkLst>
        </pc:spChg>
        <pc:spChg chg="add mod">
          <ac:chgData name="David France" userId="7d5c6a4918a1c76a" providerId="LiveId" clId="{ABA175B9-CFFB-4B34-95F0-7E023215BDE5}" dt="2023-06-14T20:45:56.029" v="4242" actId="1038"/>
          <ac:spMkLst>
            <pc:docMk/>
            <pc:sldMk cId="339451994" sldId="259"/>
            <ac:spMk id="5" creationId="{5127EE1D-F10B-9D22-CD0A-6E5DDBF0D3E6}"/>
          </ac:spMkLst>
        </pc:spChg>
        <pc:spChg chg="add mod">
          <ac:chgData name="David France" userId="7d5c6a4918a1c76a" providerId="LiveId" clId="{ABA175B9-CFFB-4B34-95F0-7E023215BDE5}" dt="2023-06-12T21:11:27.401" v="2675" actId="1076"/>
          <ac:spMkLst>
            <pc:docMk/>
            <pc:sldMk cId="339451994" sldId="259"/>
            <ac:spMk id="10" creationId="{8CD18985-1B1A-0C09-765F-6C7F90ECC6A3}"/>
          </ac:spMkLst>
        </pc:spChg>
        <pc:spChg chg="add del mod">
          <ac:chgData name="David France" userId="7d5c6a4918a1c76a" providerId="LiveId" clId="{ABA175B9-CFFB-4B34-95F0-7E023215BDE5}" dt="2023-06-12T21:12:05.215" v="2704" actId="1037"/>
          <ac:spMkLst>
            <pc:docMk/>
            <pc:sldMk cId="339451994" sldId="259"/>
            <ac:spMk id="11" creationId="{7E94B0DF-E977-55F2-0358-7E17EF2627BD}"/>
          </ac:spMkLst>
        </pc:spChg>
        <pc:spChg chg="add mod">
          <ac:chgData name="David France" userId="7d5c6a4918a1c76a" providerId="LiveId" clId="{ABA175B9-CFFB-4B34-95F0-7E023215BDE5}" dt="2023-06-12T21:12:11.820" v="2706" actId="1076"/>
          <ac:spMkLst>
            <pc:docMk/>
            <pc:sldMk cId="339451994" sldId="259"/>
            <ac:spMk id="12" creationId="{2DCDBB31-2A37-DE4F-21B1-601E4CF9FDAE}"/>
          </ac:spMkLst>
        </pc:spChg>
        <pc:spChg chg="add mod">
          <ac:chgData name="David France" userId="7d5c6a4918a1c76a" providerId="LiveId" clId="{ABA175B9-CFFB-4B34-95F0-7E023215BDE5}" dt="2023-06-12T21:12:14.557" v="2707" actId="1076"/>
          <ac:spMkLst>
            <pc:docMk/>
            <pc:sldMk cId="339451994" sldId="259"/>
            <ac:spMk id="13" creationId="{813ABB53-AD71-C844-A113-455E5A5E4F6D}"/>
          </ac:spMkLst>
        </pc:spChg>
        <pc:spChg chg="add mod">
          <ac:chgData name="David France" userId="7d5c6a4918a1c76a" providerId="LiveId" clId="{ABA175B9-CFFB-4B34-95F0-7E023215BDE5}" dt="2023-06-12T21:12:46.687" v="2719" actId="255"/>
          <ac:spMkLst>
            <pc:docMk/>
            <pc:sldMk cId="339451994" sldId="259"/>
            <ac:spMk id="14" creationId="{E8ECA68E-E551-2F52-F4D6-FD9382B98ABE}"/>
          </ac:spMkLst>
        </pc:spChg>
        <pc:spChg chg="add mod">
          <ac:chgData name="David France" userId="7d5c6a4918a1c76a" providerId="LiveId" clId="{ABA175B9-CFFB-4B34-95F0-7E023215BDE5}" dt="2023-06-12T21:13:11.714" v="2726" actId="14100"/>
          <ac:spMkLst>
            <pc:docMk/>
            <pc:sldMk cId="339451994" sldId="259"/>
            <ac:spMk id="15" creationId="{B7383C1B-D327-3345-C4FD-AA98A4E1BBC0}"/>
          </ac:spMkLst>
        </pc:spChg>
        <pc:picChg chg="add mod">
          <ac:chgData name="David France" userId="7d5c6a4918a1c76a" providerId="LiveId" clId="{ABA175B9-CFFB-4B34-95F0-7E023215BDE5}" dt="2023-06-12T21:12:02.781" v="2697" actId="1037"/>
          <ac:picMkLst>
            <pc:docMk/>
            <pc:sldMk cId="339451994" sldId="259"/>
            <ac:picMk id="7" creationId="{2641EFDC-86D1-9F27-07BF-F152CB5D1932}"/>
          </ac:picMkLst>
        </pc:picChg>
        <pc:picChg chg="add mod">
          <ac:chgData name="David France" userId="7d5c6a4918a1c76a" providerId="LiveId" clId="{ABA175B9-CFFB-4B34-95F0-7E023215BDE5}" dt="2023-06-12T21:11:23.751" v="2674" actId="14100"/>
          <ac:picMkLst>
            <pc:docMk/>
            <pc:sldMk cId="339451994" sldId="259"/>
            <ac:picMk id="9" creationId="{41D0104C-1216-E0BC-882A-636483E3A543}"/>
          </ac:picMkLst>
        </pc:picChg>
      </pc:sldChg>
      <pc:sldChg chg="addSp delSp modSp mod">
        <pc:chgData name="David France" userId="7d5c6a4918a1c76a" providerId="LiveId" clId="{ABA175B9-CFFB-4B34-95F0-7E023215BDE5}" dt="2023-06-14T20:49:33.994" v="4298" actId="1076"/>
        <pc:sldMkLst>
          <pc:docMk/>
          <pc:sldMk cId="3450063693" sldId="260"/>
        </pc:sldMkLst>
        <pc:spChg chg="mod">
          <ac:chgData name="David France" userId="7d5c6a4918a1c76a" providerId="LiveId" clId="{ABA175B9-CFFB-4B34-95F0-7E023215BDE5}" dt="2023-06-12T20:57:50.859" v="1890" actId="14100"/>
          <ac:spMkLst>
            <pc:docMk/>
            <pc:sldMk cId="3450063693" sldId="260"/>
            <ac:spMk id="2" creationId="{0763A18C-BDBA-2251-2E75-68DBFE9C6B06}"/>
          </ac:spMkLst>
        </pc:spChg>
        <pc:spChg chg="add mod">
          <ac:chgData name="David France" userId="7d5c6a4918a1c76a" providerId="LiveId" clId="{ABA175B9-CFFB-4B34-95F0-7E023215BDE5}" dt="2023-06-14T20:49:33.994" v="4298" actId="1076"/>
          <ac:spMkLst>
            <pc:docMk/>
            <pc:sldMk cId="3450063693" sldId="260"/>
            <ac:spMk id="3" creationId="{2C790A3C-AE21-51E6-C2C5-E4FF3201044F}"/>
          </ac:spMkLst>
        </pc:spChg>
        <pc:spChg chg="add mod">
          <ac:chgData name="David France" userId="7d5c6a4918a1c76a" providerId="LiveId" clId="{ABA175B9-CFFB-4B34-95F0-7E023215BDE5}" dt="2023-06-14T20:47:31.721" v="4278" actId="20577"/>
          <ac:spMkLst>
            <pc:docMk/>
            <pc:sldMk cId="3450063693" sldId="260"/>
            <ac:spMk id="4" creationId="{6AEDB7FF-F34C-202A-AA4D-24269F001651}"/>
          </ac:spMkLst>
        </pc:spChg>
        <pc:spChg chg="add mod">
          <ac:chgData name="David France" userId="7d5c6a4918a1c76a" providerId="LiveId" clId="{ABA175B9-CFFB-4B34-95F0-7E023215BDE5}" dt="2023-06-14T20:07:22.572" v="3004" actId="20577"/>
          <ac:spMkLst>
            <pc:docMk/>
            <pc:sldMk cId="3450063693" sldId="260"/>
            <ac:spMk id="5" creationId="{79FFB43D-8665-05A1-CBE3-BADC6ED42DDD}"/>
          </ac:spMkLst>
        </pc:spChg>
        <pc:spChg chg="add del mod">
          <ac:chgData name="David France" userId="7d5c6a4918a1c76a" providerId="LiveId" clId="{ABA175B9-CFFB-4B34-95F0-7E023215BDE5}" dt="2023-06-14T20:48:53.420" v="4282" actId="478"/>
          <ac:spMkLst>
            <pc:docMk/>
            <pc:sldMk cId="3450063693" sldId="260"/>
            <ac:spMk id="6" creationId="{2F039551-CEB7-15D6-9B96-BCF6A8718E33}"/>
          </ac:spMkLst>
        </pc:spChg>
        <pc:spChg chg="add mod">
          <ac:chgData name="David France" userId="7d5c6a4918a1c76a" providerId="LiveId" clId="{ABA175B9-CFFB-4B34-95F0-7E023215BDE5}" dt="2023-06-12T21:01:00.366" v="1936" actId="164"/>
          <ac:spMkLst>
            <pc:docMk/>
            <pc:sldMk cId="3450063693" sldId="260"/>
            <ac:spMk id="9" creationId="{492A0713-E589-3E4A-4210-F9246238ED81}"/>
          </ac:spMkLst>
        </pc:spChg>
        <pc:spChg chg="mod">
          <ac:chgData name="David France" userId="7d5c6a4918a1c76a" providerId="LiveId" clId="{ABA175B9-CFFB-4B34-95F0-7E023215BDE5}" dt="2023-06-14T20:07:21.522" v="3001" actId="1076"/>
          <ac:spMkLst>
            <pc:docMk/>
            <pc:sldMk cId="3450063693" sldId="260"/>
            <ac:spMk id="11" creationId="{3EC3DB29-D0A7-8F9B-3CAE-541B47F5B115}"/>
          </ac:spMkLst>
        </pc:spChg>
        <pc:spChg chg="add mod">
          <ac:chgData name="David France" userId="7d5c6a4918a1c76a" providerId="LiveId" clId="{ABA175B9-CFFB-4B34-95F0-7E023215BDE5}" dt="2023-06-14T20:49:21.645" v="4286" actId="164"/>
          <ac:spMkLst>
            <pc:docMk/>
            <pc:sldMk cId="3450063693" sldId="260"/>
            <ac:spMk id="13" creationId="{BE4A9366-03A3-1641-2EB3-76176EF077E6}"/>
          </ac:spMkLst>
        </pc:spChg>
        <pc:grpChg chg="add mod">
          <ac:chgData name="David France" userId="7d5c6a4918a1c76a" providerId="LiveId" clId="{ABA175B9-CFFB-4B34-95F0-7E023215BDE5}" dt="2023-06-12T21:01:09.365" v="1938" actId="1076"/>
          <ac:grpSpMkLst>
            <pc:docMk/>
            <pc:sldMk cId="3450063693" sldId="260"/>
            <ac:grpSpMk id="10" creationId="{9B8B7F42-E2D5-6ACF-5206-04E009DF7AED}"/>
          </ac:grpSpMkLst>
        </pc:grpChg>
        <pc:grpChg chg="add mod">
          <ac:chgData name="David France" userId="7d5c6a4918a1c76a" providerId="LiveId" clId="{ABA175B9-CFFB-4B34-95F0-7E023215BDE5}" dt="2023-06-14T20:49:26.676" v="4297" actId="1035"/>
          <ac:grpSpMkLst>
            <pc:docMk/>
            <pc:sldMk cId="3450063693" sldId="260"/>
            <ac:grpSpMk id="14" creationId="{FA6C588F-4845-F0F6-3BC0-5BE67E1DED8F}"/>
          </ac:grpSpMkLst>
        </pc:grpChg>
        <pc:picChg chg="add mod">
          <ac:chgData name="David France" userId="7d5c6a4918a1c76a" providerId="LiveId" clId="{ABA175B9-CFFB-4B34-95F0-7E023215BDE5}" dt="2023-06-12T21:01:00.366" v="1936" actId="164"/>
          <ac:picMkLst>
            <pc:docMk/>
            <pc:sldMk cId="3450063693" sldId="260"/>
            <ac:picMk id="8" creationId="{A268EF28-6A5B-CA81-A296-65D785DC4B52}"/>
          </ac:picMkLst>
        </pc:picChg>
        <pc:picChg chg="add mod">
          <ac:chgData name="David France" userId="7d5c6a4918a1c76a" providerId="LiveId" clId="{ABA175B9-CFFB-4B34-95F0-7E023215BDE5}" dt="2023-06-14T20:49:21.645" v="4286" actId="164"/>
          <ac:picMkLst>
            <pc:docMk/>
            <pc:sldMk cId="3450063693" sldId="260"/>
            <ac:picMk id="12" creationId="{95FD9DED-F11C-77FF-6B99-0DE595EF2A24}"/>
          </ac:picMkLst>
        </pc:picChg>
        <pc:picChg chg="add del mod">
          <ac:chgData name="David France" userId="7d5c6a4918a1c76a" providerId="LiveId" clId="{ABA175B9-CFFB-4B34-95F0-7E023215BDE5}" dt="2023-06-12T20:59:33.381" v="1891" actId="478"/>
          <ac:picMkLst>
            <pc:docMk/>
            <pc:sldMk cId="3450063693" sldId="260"/>
            <ac:picMk id="1026" creationId="{05F8B13B-015A-2087-54B7-457308CAE7FF}"/>
          </ac:picMkLst>
        </pc:picChg>
      </pc:sldChg>
      <pc:sldChg chg="modSp mod">
        <pc:chgData name="David France" userId="7d5c6a4918a1c76a" providerId="LiveId" clId="{ABA175B9-CFFB-4B34-95F0-7E023215BDE5}" dt="2023-06-14T20:50:17.812" v="4301" actId="1076"/>
        <pc:sldMkLst>
          <pc:docMk/>
          <pc:sldMk cId="3237255728" sldId="261"/>
        </pc:sldMkLst>
        <pc:spChg chg="mod">
          <ac:chgData name="David France" userId="7d5c6a4918a1c76a" providerId="LiveId" clId="{ABA175B9-CFFB-4B34-95F0-7E023215BDE5}" dt="2023-06-14T20:50:17.812" v="4301" actId="1076"/>
          <ac:spMkLst>
            <pc:docMk/>
            <pc:sldMk cId="3237255728" sldId="261"/>
            <ac:spMk id="4" creationId="{0A557E02-34F6-4651-4CE4-21322199F670}"/>
          </ac:spMkLst>
        </pc:spChg>
      </pc:sldChg>
      <pc:sldChg chg="addSp delSp modSp new mod">
        <pc:chgData name="David France" userId="7d5c6a4918a1c76a" providerId="LiveId" clId="{ABA175B9-CFFB-4B34-95F0-7E023215BDE5}" dt="2023-06-14T20:44:45.735" v="4210" actId="14100"/>
        <pc:sldMkLst>
          <pc:docMk/>
          <pc:sldMk cId="2218072674" sldId="262"/>
        </pc:sldMkLst>
        <pc:spChg chg="del">
          <ac:chgData name="David France" userId="7d5c6a4918a1c76a" providerId="LiveId" clId="{ABA175B9-CFFB-4B34-95F0-7E023215BDE5}" dt="2023-06-14T20:29:05.303" v="3036" actId="478"/>
          <ac:spMkLst>
            <pc:docMk/>
            <pc:sldMk cId="2218072674" sldId="262"/>
            <ac:spMk id="2" creationId="{954711D6-60D8-FA95-D8A8-D6802EFC6E80}"/>
          </ac:spMkLst>
        </pc:spChg>
        <pc:spChg chg="del">
          <ac:chgData name="David France" userId="7d5c6a4918a1c76a" providerId="LiveId" clId="{ABA175B9-CFFB-4B34-95F0-7E023215BDE5}" dt="2023-06-14T20:29:18.214" v="3048" actId="478"/>
          <ac:spMkLst>
            <pc:docMk/>
            <pc:sldMk cId="2218072674" sldId="262"/>
            <ac:spMk id="3" creationId="{092BE995-95AB-4D6D-B40C-DADF372D8925}"/>
          </ac:spMkLst>
        </pc:spChg>
        <pc:spChg chg="add mod">
          <ac:chgData name="David France" userId="7d5c6a4918a1c76a" providerId="LiveId" clId="{ABA175B9-CFFB-4B34-95F0-7E023215BDE5}" dt="2023-06-14T20:29:13.999" v="3047" actId="20577"/>
          <ac:spMkLst>
            <pc:docMk/>
            <pc:sldMk cId="2218072674" sldId="262"/>
            <ac:spMk id="4" creationId="{EC3C1C71-93C4-4E1A-A768-3B2BEF5104E0}"/>
          </ac:spMkLst>
        </pc:spChg>
        <pc:spChg chg="add mod">
          <ac:chgData name="David France" userId="7d5c6a4918a1c76a" providerId="LiveId" clId="{ABA175B9-CFFB-4B34-95F0-7E023215BDE5}" dt="2023-06-14T20:43:26.639" v="4131" actId="1076"/>
          <ac:spMkLst>
            <pc:docMk/>
            <pc:sldMk cId="2218072674" sldId="262"/>
            <ac:spMk id="5" creationId="{BF87CCC3-5018-1EBB-A9EF-86D563923F3D}"/>
          </ac:spMkLst>
        </pc:spChg>
        <pc:spChg chg="add mod">
          <ac:chgData name="David France" userId="7d5c6a4918a1c76a" providerId="LiveId" clId="{ABA175B9-CFFB-4B34-95F0-7E023215BDE5}" dt="2023-06-14T20:29:59.127" v="3054" actId="255"/>
          <ac:spMkLst>
            <pc:docMk/>
            <pc:sldMk cId="2218072674" sldId="262"/>
            <ac:spMk id="6" creationId="{EC9D99BC-BC90-D564-4291-D79EE45E2DCB}"/>
          </ac:spMkLst>
        </pc:spChg>
        <pc:spChg chg="add mod">
          <ac:chgData name="David France" userId="7d5c6a4918a1c76a" providerId="LiveId" clId="{ABA175B9-CFFB-4B34-95F0-7E023215BDE5}" dt="2023-06-14T20:29:59.127" v="3054" actId="255"/>
          <ac:spMkLst>
            <pc:docMk/>
            <pc:sldMk cId="2218072674" sldId="262"/>
            <ac:spMk id="7" creationId="{2492B657-B116-FD44-F80A-24D3180BEBA9}"/>
          </ac:spMkLst>
        </pc:spChg>
        <pc:spChg chg="add mod">
          <ac:chgData name="David France" userId="7d5c6a4918a1c76a" providerId="LiveId" clId="{ABA175B9-CFFB-4B34-95F0-7E023215BDE5}" dt="2023-06-14T20:29:59.127" v="3054" actId="255"/>
          <ac:spMkLst>
            <pc:docMk/>
            <pc:sldMk cId="2218072674" sldId="262"/>
            <ac:spMk id="8" creationId="{F92FBC74-63C4-FCD2-3BA8-83BEB674CC3C}"/>
          </ac:spMkLst>
        </pc:spChg>
        <pc:spChg chg="add mod">
          <ac:chgData name="David France" userId="7d5c6a4918a1c76a" providerId="LiveId" clId="{ABA175B9-CFFB-4B34-95F0-7E023215BDE5}" dt="2023-06-14T20:29:59.127" v="3054" actId="255"/>
          <ac:spMkLst>
            <pc:docMk/>
            <pc:sldMk cId="2218072674" sldId="262"/>
            <ac:spMk id="9" creationId="{E2EE0489-A883-205B-2927-2BED42216B4D}"/>
          </ac:spMkLst>
        </pc:spChg>
        <pc:spChg chg="add mod">
          <ac:chgData name="David France" userId="7d5c6a4918a1c76a" providerId="LiveId" clId="{ABA175B9-CFFB-4B34-95F0-7E023215BDE5}" dt="2023-06-14T20:29:59.127" v="3054" actId="255"/>
          <ac:spMkLst>
            <pc:docMk/>
            <pc:sldMk cId="2218072674" sldId="262"/>
            <ac:spMk id="10" creationId="{88DEF25A-323B-FC47-D9AB-877343E82BDB}"/>
          </ac:spMkLst>
        </pc:spChg>
        <pc:spChg chg="add mod">
          <ac:chgData name="David France" userId="7d5c6a4918a1c76a" providerId="LiveId" clId="{ABA175B9-CFFB-4B34-95F0-7E023215BDE5}" dt="2023-06-14T20:43:22.573" v="4130" actId="1076"/>
          <ac:spMkLst>
            <pc:docMk/>
            <pc:sldMk cId="2218072674" sldId="262"/>
            <ac:spMk id="16" creationId="{7AB898B2-A95F-4C72-C30F-D2C97B65EFCC}"/>
          </ac:spMkLst>
        </pc:spChg>
        <pc:spChg chg="add mod">
          <ac:chgData name="David France" userId="7d5c6a4918a1c76a" providerId="LiveId" clId="{ABA175B9-CFFB-4B34-95F0-7E023215BDE5}" dt="2023-06-14T20:43:22.573" v="4130" actId="1076"/>
          <ac:spMkLst>
            <pc:docMk/>
            <pc:sldMk cId="2218072674" sldId="262"/>
            <ac:spMk id="17" creationId="{447A0865-2F85-1E41-49BA-71138B21172A}"/>
          </ac:spMkLst>
        </pc:spChg>
        <pc:spChg chg="add del mod">
          <ac:chgData name="David France" userId="7d5c6a4918a1c76a" providerId="LiveId" clId="{ABA175B9-CFFB-4B34-95F0-7E023215BDE5}" dt="2023-06-14T20:32:07.746" v="3069"/>
          <ac:spMkLst>
            <pc:docMk/>
            <pc:sldMk cId="2218072674" sldId="262"/>
            <ac:spMk id="18" creationId="{B6855613-4667-691E-6A49-965FC6F3E752}"/>
          </ac:spMkLst>
        </pc:spChg>
        <pc:spChg chg="add del mod">
          <ac:chgData name="David France" userId="7d5c6a4918a1c76a" providerId="LiveId" clId="{ABA175B9-CFFB-4B34-95F0-7E023215BDE5}" dt="2023-06-14T20:32:17.953" v="3071"/>
          <ac:spMkLst>
            <pc:docMk/>
            <pc:sldMk cId="2218072674" sldId="262"/>
            <ac:spMk id="19" creationId="{182FD26A-16A0-47A5-0667-94AD970EFCC8}"/>
          </ac:spMkLst>
        </pc:spChg>
        <pc:spChg chg="add mod">
          <ac:chgData name="David France" userId="7d5c6a4918a1c76a" providerId="LiveId" clId="{ABA175B9-CFFB-4B34-95F0-7E023215BDE5}" dt="2023-06-14T20:32:33.089" v="3075" actId="164"/>
          <ac:spMkLst>
            <pc:docMk/>
            <pc:sldMk cId="2218072674" sldId="262"/>
            <ac:spMk id="20" creationId="{989F90B8-3AE5-3260-F550-AE8BFB3E2EDF}"/>
          </ac:spMkLst>
        </pc:spChg>
        <pc:spChg chg="add mod">
          <ac:chgData name="David France" userId="7d5c6a4918a1c76a" providerId="LiveId" clId="{ABA175B9-CFFB-4B34-95F0-7E023215BDE5}" dt="2023-06-14T20:32:33.089" v="3075" actId="164"/>
          <ac:spMkLst>
            <pc:docMk/>
            <pc:sldMk cId="2218072674" sldId="262"/>
            <ac:spMk id="21" creationId="{98C3BE6F-6174-3333-2A58-5BC7B35B268A}"/>
          </ac:spMkLst>
        </pc:spChg>
        <pc:spChg chg="add mod">
          <ac:chgData name="David France" userId="7d5c6a4918a1c76a" providerId="LiveId" clId="{ABA175B9-CFFB-4B34-95F0-7E023215BDE5}" dt="2023-06-14T20:32:33.089" v="3075" actId="164"/>
          <ac:spMkLst>
            <pc:docMk/>
            <pc:sldMk cId="2218072674" sldId="262"/>
            <ac:spMk id="22" creationId="{76FFF3D1-D6A2-38B9-FD5C-3F861998A8DA}"/>
          </ac:spMkLst>
        </pc:spChg>
        <pc:spChg chg="add mod">
          <ac:chgData name="David France" userId="7d5c6a4918a1c76a" providerId="LiveId" clId="{ABA175B9-CFFB-4B34-95F0-7E023215BDE5}" dt="2023-06-14T20:44:45.735" v="4210" actId="14100"/>
          <ac:spMkLst>
            <pc:docMk/>
            <pc:sldMk cId="2218072674" sldId="262"/>
            <ac:spMk id="24" creationId="{BA7D1E7F-6628-C224-A133-83D86BC4A9C3}"/>
          </ac:spMkLst>
        </pc:spChg>
        <pc:spChg chg="add mod">
          <ac:chgData name="David France" userId="7d5c6a4918a1c76a" providerId="LiveId" clId="{ABA175B9-CFFB-4B34-95F0-7E023215BDE5}" dt="2023-06-14T20:44:45.735" v="4210" actId="14100"/>
          <ac:spMkLst>
            <pc:docMk/>
            <pc:sldMk cId="2218072674" sldId="262"/>
            <ac:spMk id="25" creationId="{F5977CBB-C7E8-7949-69B8-00D429206346}"/>
          </ac:spMkLst>
        </pc:spChg>
        <pc:spChg chg="add mod">
          <ac:chgData name="David France" userId="7d5c6a4918a1c76a" providerId="LiveId" clId="{ABA175B9-CFFB-4B34-95F0-7E023215BDE5}" dt="2023-06-14T20:44:45.735" v="4210" actId="14100"/>
          <ac:spMkLst>
            <pc:docMk/>
            <pc:sldMk cId="2218072674" sldId="262"/>
            <ac:spMk id="26" creationId="{F09C6494-DAA4-A030-2817-35FDCCBE8278}"/>
          </ac:spMkLst>
        </pc:spChg>
        <pc:grpChg chg="add del mod">
          <ac:chgData name="David France" userId="7d5c6a4918a1c76a" providerId="LiveId" clId="{ABA175B9-CFFB-4B34-95F0-7E023215BDE5}" dt="2023-06-14T20:30:46.378" v="3057" actId="478"/>
          <ac:grpSpMkLst>
            <pc:docMk/>
            <pc:sldMk cId="2218072674" sldId="262"/>
            <ac:grpSpMk id="15" creationId="{7E378831-F4C8-A5D8-6940-BF40556E54E8}"/>
          </ac:grpSpMkLst>
        </pc:grpChg>
        <pc:grpChg chg="add mod">
          <ac:chgData name="David France" userId="7d5c6a4918a1c76a" providerId="LiveId" clId="{ABA175B9-CFFB-4B34-95F0-7E023215BDE5}" dt="2023-06-14T20:43:18.443" v="4129" actId="1076"/>
          <ac:grpSpMkLst>
            <pc:docMk/>
            <pc:sldMk cId="2218072674" sldId="262"/>
            <ac:grpSpMk id="23" creationId="{785F8C15-F25E-481C-EA8C-979B4F0583F8}"/>
          </ac:grpSpMkLst>
        </pc:grpChg>
        <pc:picChg chg="add mod">
          <ac:chgData name="David France" userId="7d5c6a4918a1c76a" providerId="LiveId" clId="{ABA175B9-CFFB-4B34-95F0-7E023215BDE5}" dt="2023-06-14T20:29:47.407" v="3052" actId="164"/>
          <ac:picMkLst>
            <pc:docMk/>
            <pc:sldMk cId="2218072674" sldId="262"/>
            <ac:picMk id="11" creationId="{A0061C05-5D3B-8461-4690-DEBF5810137B}"/>
          </ac:picMkLst>
        </pc:picChg>
        <pc:picChg chg="add mod">
          <ac:chgData name="David France" userId="7d5c6a4918a1c76a" providerId="LiveId" clId="{ABA175B9-CFFB-4B34-95F0-7E023215BDE5}" dt="2023-06-14T20:29:47.407" v="3052" actId="164"/>
          <ac:picMkLst>
            <pc:docMk/>
            <pc:sldMk cId="2218072674" sldId="262"/>
            <ac:picMk id="12" creationId="{0CC48D91-76C0-6482-64A2-944A785183E2}"/>
          </ac:picMkLst>
        </pc:picChg>
        <pc:picChg chg="add mod">
          <ac:chgData name="David France" userId="7d5c6a4918a1c76a" providerId="LiveId" clId="{ABA175B9-CFFB-4B34-95F0-7E023215BDE5}" dt="2023-06-14T20:29:47.407" v="3052" actId="164"/>
          <ac:picMkLst>
            <pc:docMk/>
            <pc:sldMk cId="2218072674" sldId="262"/>
            <ac:picMk id="13" creationId="{A160B3AE-FDAA-767C-1BF7-CC0B9353CD59}"/>
          </ac:picMkLst>
        </pc:picChg>
        <pc:picChg chg="add mod">
          <ac:chgData name="David France" userId="7d5c6a4918a1c76a" providerId="LiveId" clId="{ABA175B9-CFFB-4B34-95F0-7E023215BDE5}" dt="2023-06-14T20:29:47.407" v="3052" actId="164"/>
          <ac:picMkLst>
            <pc:docMk/>
            <pc:sldMk cId="2218072674" sldId="262"/>
            <ac:picMk id="14" creationId="{4C41ED1F-1EEE-C194-6BED-B9A99E473702}"/>
          </ac:picMkLst>
        </pc:picChg>
      </pc:sldChg>
    </pc:docChg>
  </pc:docChgLst>
  <pc:docChgLst>
    <pc:chgData name="David France" userId="7d5c6a4918a1c76a" providerId="LiveId" clId="{EA06E4F9-7E2D-4BEB-9FA3-1DC8002440B0}"/>
    <pc:docChg chg="undo custSel addSld modSld">
      <pc:chgData name="David France" userId="7d5c6a4918a1c76a" providerId="LiveId" clId="{EA06E4F9-7E2D-4BEB-9FA3-1DC8002440B0}" dt="2023-06-15T09:14:03.542" v="1497" actId="1038"/>
      <pc:docMkLst>
        <pc:docMk/>
      </pc:docMkLst>
      <pc:sldChg chg="addSp delSp modSp mod setBg addAnim delAnim setClrOvrMap delDesignElem chgLayout">
        <pc:chgData name="David France" userId="7d5c6a4918a1c76a" providerId="LiveId" clId="{EA06E4F9-7E2D-4BEB-9FA3-1DC8002440B0}" dt="2023-06-14T06:25:58.799" v="550" actId="255"/>
        <pc:sldMkLst>
          <pc:docMk/>
          <pc:sldMk cId="4149563603" sldId="256"/>
        </pc:sldMkLst>
        <pc:spChg chg="mod ord">
          <ac:chgData name="David France" userId="7d5c6a4918a1c76a" providerId="LiveId" clId="{EA06E4F9-7E2D-4BEB-9FA3-1DC8002440B0}" dt="2023-06-14T06:25:36.500" v="545" actId="26606"/>
          <ac:spMkLst>
            <pc:docMk/>
            <pc:sldMk cId="4149563603" sldId="256"/>
            <ac:spMk id="2" creationId="{E5E4DB2B-0E77-78B4-A4A1-42377D3972C0}"/>
          </ac:spMkLst>
        </pc:spChg>
        <pc:spChg chg="mod ord">
          <ac:chgData name="David France" userId="7d5c6a4918a1c76a" providerId="LiveId" clId="{EA06E4F9-7E2D-4BEB-9FA3-1DC8002440B0}" dt="2023-06-14T06:25:58.799" v="550" actId="255"/>
          <ac:spMkLst>
            <pc:docMk/>
            <pc:sldMk cId="4149563603" sldId="256"/>
            <ac:spMk id="3" creationId="{023F1285-6CE2-075D-BE7E-5AAAE5DA2C32}"/>
          </ac:spMkLst>
        </pc:spChg>
        <pc:spChg chg="add del mod">
          <ac:chgData name="David France" userId="7d5c6a4918a1c76a" providerId="LiveId" clId="{EA06E4F9-7E2D-4BEB-9FA3-1DC8002440B0}" dt="2023-06-14T06:25:05.181" v="528" actId="478"/>
          <ac:spMkLst>
            <pc:docMk/>
            <pc:sldMk cId="4149563603" sldId="256"/>
            <ac:spMk id="6" creationId="{CE00077B-C1B3-2939-20D7-E218D6E84F8F}"/>
          </ac:spMkLst>
        </pc:spChg>
        <pc:spChg chg="add del">
          <ac:chgData name="David France" userId="7d5c6a4918a1c76a" providerId="LiveId" clId="{EA06E4F9-7E2D-4BEB-9FA3-1DC8002440B0}" dt="2023-06-14T05:01:26.254" v="464" actId="26606"/>
          <ac:spMkLst>
            <pc:docMk/>
            <pc:sldMk cId="4149563603" sldId="256"/>
            <ac:spMk id="10" creationId="{E91DC736-0EF8-4F87-9146-EBF1D2EE4D3D}"/>
          </ac:spMkLst>
        </pc:spChg>
        <pc:spChg chg="add del">
          <ac:chgData name="David France" userId="7d5c6a4918a1c76a" providerId="LiveId" clId="{EA06E4F9-7E2D-4BEB-9FA3-1DC8002440B0}" dt="2023-06-14T06:24:49.729" v="518" actId="26606"/>
          <ac:spMkLst>
            <pc:docMk/>
            <pc:sldMk cId="4149563603" sldId="256"/>
            <ac:spMk id="11" creationId="{9F7D788E-2C1B-4EF4-8719-12613771FF98}"/>
          </ac:spMkLst>
        </pc:spChg>
        <pc:spChg chg="add del">
          <ac:chgData name="David France" userId="7d5c6a4918a1c76a" providerId="LiveId" clId="{EA06E4F9-7E2D-4BEB-9FA3-1DC8002440B0}" dt="2023-06-14T05:01:26.254" v="464" actId="26606"/>
          <ac:spMkLst>
            <pc:docMk/>
            <pc:sldMk cId="4149563603" sldId="256"/>
            <ac:spMk id="12" creationId="{097CD68E-23E3-4007-8847-CD0944C4F7BE}"/>
          </ac:spMkLst>
        </pc:spChg>
        <pc:spChg chg="add del">
          <ac:chgData name="David France" userId="7d5c6a4918a1c76a" providerId="LiveId" clId="{EA06E4F9-7E2D-4BEB-9FA3-1DC8002440B0}" dt="2023-06-14T06:24:49.729" v="518" actId="26606"/>
          <ac:spMkLst>
            <pc:docMk/>
            <pc:sldMk cId="4149563603" sldId="256"/>
            <ac:spMk id="13" creationId="{7C54E824-C0F4-480B-BC88-689F50C45FBD}"/>
          </ac:spMkLst>
        </pc:spChg>
        <pc:spChg chg="add del">
          <ac:chgData name="David France" userId="7d5c6a4918a1c76a" providerId="LiveId" clId="{EA06E4F9-7E2D-4BEB-9FA3-1DC8002440B0}" dt="2023-06-14T05:01:26.254" v="464" actId="26606"/>
          <ac:spMkLst>
            <pc:docMk/>
            <pc:sldMk cId="4149563603" sldId="256"/>
            <ac:spMk id="14" creationId="{AF2F604E-43BE-4DC3-B983-E071523364F8}"/>
          </ac:spMkLst>
        </pc:spChg>
        <pc:spChg chg="add del">
          <ac:chgData name="David France" userId="7d5c6a4918a1c76a" providerId="LiveId" clId="{EA06E4F9-7E2D-4BEB-9FA3-1DC8002440B0}" dt="2023-06-14T06:24:49.729" v="518" actId="26606"/>
          <ac:spMkLst>
            <pc:docMk/>
            <pc:sldMk cId="4149563603" sldId="256"/>
            <ac:spMk id="15" creationId="{58DEA6A1-FC5C-4E6E-BBBF-7E472949B394}"/>
          </ac:spMkLst>
        </pc:spChg>
        <pc:spChg chg="add del">
          <ac:chgData name="David France" userId="7d5c6a4918a1c76a" providerId="LiveId" clId="{EA06E4F9-7E2D-4BEB-9FA3-1DC8002440B0}" dt="2023-06-14T05:01:26.254" v="464" actId="26606"/>
          <ac:spMkLst>
            <pc:docMk/>
            <pc:sldMk cId="4149563603" sldId="256"/>
            <ac:spMk id="16" creationId="{08C9B587-E65E-4B52-B37C-ABEBB6E87928}"/>
          </ac:spMkLst>
        </pc:spChg>
        <pc:spChg chg="add del">
          <ac:chgData name="David France" userId="7d5c6a4918a1c76a" providerId="LiveId" clId="{EA06E4F9-7E2D-4BEB-9FA3-1DC8002440B0}" dt="2023-06-14T06:24:49.729" v="518" actId="26606"/>
          <ac:spMkLst>
            <pc:docMk/>
            <pc:sldMk cId="4149563603" sldId="256"/>
            <ac:spMk id="17" creationId="{96AAAC3B-1954-46B7-BBAC-27DFF5B5295F}"/>
          </ac:spMkLst>
        </pc:spChg>
        <pc:spChg chg="add del">
          <ac:chgData name="David France" userId="7d5c6a4918a1c76a" providerId="LiveId" clId="{EA06E4F9-7E2D-4BEB-9FA3-1DC8002440B0}" dt="2023-06-14T06:24:49.729" v="518" actId="26606"/>
          <ac:spMkLst>
            <pc:docMk/>
            <pc:sldMk cId="4149563603" sldId="256"/>
            <ac:spMk id="19" creationId="{A5AD6500-BB62-4AAC-9D2F-C10DDC90CBB1}"/>
          </ac:spMkLst>
        </pc:spChg>
        <pc:spChg chg="add del">
          <ac:chgData name="David France" userId="7d5c6a4918a1c76a" providerId="LiveId" clId="{EA06E4F9-7E2D-4BEB-9FA3-1DC8002440B0}" dt="2023-06-14T06:24:42.643" v="516" actId="700"/>
          <ac:spMkLst>
            <pc:docMk/>
            <pc:sldMk cId="4149563603" sldId="256"/>
            <ac:spMk id="21" creationId="{9B7AD9F6-8CE7-4299-8FC6-328F4DCD3FF9}"/>
          </ac:spMkLst>
        </pc:spChg>
        <pc:spChg chg="add del">
          <ac:chgData name="David France" userId="7d5c6a4918a1c76a" providerId="LiveId" clId="{EA06E4F9-7E2D-4BEB-9FA3-1DC8002440B0}" dt="2023-06-14T06:24:51.905" v="520" actId="26606"/>
          <ac:spMkLst>
            <pc:docMk/>
            <pc:sldMk cId="4149563603" sldId="256"/>
            <ac:spMk id="22" creationId="{E35A04CF-97D4-4FF7-B359-C546B1F62E54}"/>
          </ac:spMkLst>
        </pc:spChg>
        <pc:spChg chg="add del">
          <ac:chgData name="David France" userId="7d5c6a4918a1c76a" providerId="LiveId" clId="{EA06E4F9-7E2D-4BEB-9FA3-1DC8002440B0}" dt="2023-06-14T06:24:42.643" v="516" actId="700"/>
          <ac:spMkLst>
            <pc:docMk/>
            <pc:sldMk cId="4149563603" sldId="256"/>
            <ac:spMk id="23" creationId="{F49775AF-8896-43EE-92C6-83497D6DC56F}"/>
          </ac:spMkLst>
        </pc:spChg>
        <pc:spChg chg="add del">
          <ac:chgData name="David France" userId="7d5c6a4918a1c76a" providerId="LiveId" clId="{EA06E4F9-7E2D-4BEB-9FA3-1DC8002440B0}" dt="2023-06-14T06:24:51.905" v="520" actId="26606"/>
          <ac:spMkLst>
            <pc:docMk/>
            <pc:sldMk cId="4149563603" sldId="256"/>
            <ac:spMk id="24" creationId="{1DE7243B-5109-444B-8FAF-7437C66BC0E9}"/>
          </ac:spMkLst>
        </pc:spChg>
        <pc:spChg chg="add del">
          <ac:chgData name="David France" userId="7d5c6a4918a1c76a" providerId="LiveId" clId="{EA06E4F9-7E2D-4BEB-9FA3-1DC8002440B0}" dt="2023-06-14T06:24:51.905" v="520" actId="26606"/>
          <ac:spMkLst>
            <pc:docMk/>
            <pc:sldMk cId="4149563603" sldId="256"/>
            <ac:spMk id="25" creationId="{4C5D6221-DA7B-4611-AA26-7D8E349FDE96}"/>
          </ac:spMkLst>
        </pc:spChg>
        <pc:spChg chg="add del">
          <ac:chgData name="David France" userId="7d5c6a4918a1c76a" providerId="LiveId" clId="{EA06E4F9-7E2D-4BEB-9FA3-1DC8002440B0}" dt="2023-06-14T06:24:56.449" v="522" actId="26606"/>
          <ac:spMkLst>
            <pc:docMk/>
            <pc:sldMk cId="4149563603" sldId="256"/>
            <ac:spMk id="27" creationId="{4C608BEB-860E-4094-8511-78603564A75E}"/>
          </ac:spMkLst>
        </pc:spChg>
        <pc:spChg chg="add del">
          <ac:chgData name="David France" userId="7d5c6a4918a1c76a" providerId="LiveId" clId="{EA06E4F9-7E2D-4BEB-9FA3-1DC8002440B0}" dt="2023-06-14T06:24:57.579" v="524" actId="26606"/>
          <ac:spMkLst>
            <pc:docMk/>
            <pc:sldMk cId="4149563603" sldId="256"/>
            <ac:spMk id="30" creationId="{FEF085B8-A2C0-4A6F-B663-CCC56F3CD373}"/>
          </ac:spMkLst>
        </pc:spChg>
        <pc:spChg chg="add del">
          <ac:chgData name="David France" userId="7d5c6a4918a1c76a" providerId="LiveId" clId="{EA06E4F9-7E2D-4BEB-9FA3-1DC8002440B0}" dt="2023-06-14T06:24:57.579" v="524" actId="26606"/>
          <ac:spMkLst>
            <pc:docMk/>
            <pc:sldMk cId="4149563603" sldId="256"/>
            <ac:spMk id="31" creationId="{2658F6D6-96E0-421A-96D6-3DF404008543}"/>
          </ac:spMkLst>
        </pc:spChg>
        <pc:spChg chg="add del">
          <ac:chgData name="David France" userId="7d5c6a4918a1c76a" providerId="LiveId" clId="{EA06E4F9-7E2D-4BEB-9FA3-1DC8002440B0}" dt="2023-06-14T06:24:57.579" v="524" actId="26606"/>
          <ac:spMkLst>
            <pc:docMk/>
            <pc:sldMk cId="4149563603" sldId="256"/>
            <ac:spMk id="32" creationId="{3CF62545-93A0-4FD5-9B48-48DCA794CBA1}"/>
          </ac:spMkLst>
        </pc:spChg>
        <pc:spChg chg="add del">
          <ac:chgData name="David France" userId="7d5c6a4918a1c76a" providerId="LiveId" clId="{EA06E4F9-7E2D-4BEB-9FA3-1DC8002440B0}" dt="2023-06-14T06:25:36.500" v="545" actId="26606"/>
          <ac:spMkLst>
            <pc:docMk/>
            <pc:sldMk cId="4149563603" sldId="256"/>
            <ac:spMk id="34" creationId="{8CA06CD6-90CA-4C45-856C-6771339E1E22}"/>
          </ac:spMkLst>
        </pc:spChg>
        <pc:spChg chg="add del">
          <ac:chgData name="David France" userId="7d5c6a4918a1c76a" providerId="LiveId" clId="{EA06E4F9-7E2D-4BEB-9FA3-1DC8002440B0}" dt="2023-06-14T06:25:36.473" v="544" actId="26606"/>
          <ac:spMkLst>
            <pc:docMk/>
            <pc:sldMk cId="4149563603" sldId="256"/>
            <ac:spMk id="40" creationId="{6DDA8CE9-E0A6-4FF2-823D-D08607606DC2}"/>
          </ac:spMkLst>
        </pc:spChg>
        <pc:spChg chg="add del">
          <ac:chgData name="David France" userId="7d5c6a4918a1c76a" providerId="LiveId" clId="{EA06E4F9-7E2D-4BEB-9FA3-1DC8002440B0}" dt="2023-06-14T06:25:12.059" v="532" actId="26606"/>
          <ac:spMkLst>
            <pc:docMk/>
            <pc:sldMk cId="4149563603" sldId="256"/>
            <ac:spMk id="41" creationId="{E91DC736-0EF8-4F87-9146-EBF1D2EE4D3D}"/>
          </ac:spMkLst>
        </pc:spChg>
        <pc:spChg chg="add del">
          <ac:chgData name="David France" userId="7d5c6a4918a1c76a" providerId="LiveId" clId="{EA06E4F9-7E2D-4BEB-9FA3-1DC8002440B0}" dt="2023-06-14T06:25:36.473" v="544" actId="26606"/>
          <ac:spMkLst>
            <pc:docMk/>
            <pc:sldMk cId="4149563603" sldId="256"/>
            <ac:spMk id="42" creationId="{11195564-33B9-434B-9641-764F5905A56F}"/>
          </ac:spMkLst>
        </pc:spChg>
        <pc:spChg chg="add del">
          <ac:chgData name="David France" userId="7d5c6a4918a1c76a" providerId="LiveId" clId="{EA06E4F9-7E2D-4BEB-9FA3-1DC8002440B0}" dt="2023-06-14T06:25:12.059" v="532" actId="26606"/>
          <ac:spMkLst>
            <pc:docMk/>
            <pc:sldMk cId="4149563603" sldId="256"/>
            <ac:spMk id="43" creationId="{097CD68E-23E3-4007-8847-CD0944C4F7BE}"/>
          </ac:spMkLst>
        </pc:spChg>
        <pc:spChg chg="add del">
          <ac:chgData name="David France" userId="7d5c6a4918a1c76a" providerId="LiveId" clId="{EA06E4F9-7E2D-4BEB-9FA3-1DC8002440B0}" dt="2023-06-14T06:25:12.059" v="532" actId="26606"/>
          <ac:spMkLst>
            <pc:docMk/>
            <pc:sldMk cId="4149563603" sldId="256"/>
            <ac:spMk id="45" creationId="{AF2F604E-43BE-4DC3-B983-E071523364F8}"/>
          </ac:spMkLst>
        </pc:spChg>
        <pc:spChg chg="add del">
          <ac:chgData name="David France" userId="7d5c6a4918a1c76a" providerId="LiveId" clId="{EA06E4F9-7E2D-4BEB-9FA3-1DC8002440B0}" dt="2023-06-14T06:25:12.059" v="532" actId="26606"/>
          <ac:spMkLst>
            <pc:docMk/>
            <pc:sldMk cId="4149563603" sldId="256"/>
            <ac:spMk id="47" creationId="{08C9B587-E65E-4B52-B37C-ABEBB6E87928}"/>
          </ac:spMkLst>
        </pc:spChg>
        <pc:spChg chg="add del">
          <ac:chgData name="David France" userId="7d5c6a4918a1c76a" providerId="LiveId" clId="{EA06E4F9-7E2D-4BEB-9FA3-1DC8002440B0}" dt="2023-06-14T06:25:13.318" v="534" actId="26606"/>
          <ac:spMkLst>
            <pc:docMk/>
            <pc:sldMk cId="4149563603" sldId="256"/>
            <ac:spMk id="49" creationId="{C1DD1A8A-57D5-4A81-AD04-532B043C5611}"/>
          </ac:spMkLst>
        </pc:spChg>
        <pc:spChg chg="add del">
          <ac:chgData name="David France" userId="7d5c6a4918a1c76a" providerId="LiveId" clId="{EA06E4F9-7E2D-4BEB-9FA3-1DC8002440B0}" dt="2023-06-14T06:25:13.318" v="534" actId="26606"/>
          <ac:spMkLst>
            <pc:docMk/>
            <pc:sldMk cId="4149563603" sldId="256"/>
            <ac:spMk id="51" creationId="{007891EC-4501-44ED-A8C8-B11B6DB767AB}"/>
          </ac:spMkLst>
        </pc:spChg>
        <pc:spChg chg="add del">
          <ac:chgData name="David France" userId="7d5c6a4918a1c76a" providerId="LiveId" clId="{EA06E4F9-7E2D-4BEB-9FA3-1DC8002440B0}" dt="2023-06-14T06:25:15.548" v="538" actId="26606"/>
          <ac:spMkLst>
            <pc:docMk/>
            <pc:sldMk cId="4149563603" sldId="256"/>
            <ac:spMk id="53" creationId="{9B7AD9F6-8CE7-4299-8FC6-328F4DCD3FF9}"/>
          </ac:spMkLst>
        </pc:spChg>
        <pc:spChg chg="add del">
          <ac:chgData name="David France" userId="7d5c6a4918a1c76a" providerId="LiveId" clId="{EA06E4F9-7E2D-4BEB-9FA3-1DC8002440B0}" dt="2023-06-14T06:25:15.548" v="538" actId="26606"/>
          <ac:spMkLst>
            <pc:docMk/>
            <pc:sldMk cId="4149563603" sldId="256"/>
            <ac:spMk id="54" creationId="{F49775AF-8896-43EE-92C6-83497D6DC56F}"/>
          </ac:spMkLst>
        </pc:spChg>
        <pc:spChg chg="add del">
          <ac:chgData name="David France" userId="7d5c6a4918a1c76a" providerId="LiveId" clId="{EA06E4F9-7E2D-4BEB-9FA3-1DC8002440B0}" dt="2023-06-14T06:25:21.153" v="542" actId="26606"/>
          <ac:spMkLst>
            <pc:docMk/>
            <pc:sldMk cId="4149563603" sldId="256"/>
            <ac:spMk id="57" creationId="{E91DC736-0EF8-4F87-9146-EBF1D2EE4D3D}"/>
          </ac:spMkLst>
        </pc:spChg>
        <pc:spChg chg="add del">
          <ac:chgData name="David France" userId="7d5c6a4918a1c76a" providerId="LiveId" clId="{EA06E4F9-7E2D-4BEB-9FA3-1DC8002440B0}" dt="2023-06-14T06:25:21.153" v="542" actId="26606"/>
          <ac:spMkLst>
            <pc:docMk/>
            <pc:sldMk cId="4149563603" sldId="256"/>
            <ac:spMk id="59" creationId="{097CD68E-23E3-4007-8847-CD0944C4F7BE}"/>
          </ac:spMkLst>
        </pc:spChg>
        <pc:spChg chg="add del">
          <ac:chgData name="David France" userId="7d5c6a4918a1c76a" providerId="LiveId" clId="{EA06E4F9-7E2D-4BEB-9FA3-1DC8002440B0}" dt="2023-06-14T06:25:21.153" v="542" actId="26606"/>
          <ac:spMkLst>
            <pc:docMk/>
            <pc:sldMk cId="4149563603" sldId="256"/>
            <ac:spMk id="60" creationId="{AF2F604E-43BE-4DC3-B983-E071523364F8}"/>
          </ac:spMkLst>
        </pc:spChg>
        <pc:spChg chg="add del">
          <ac:chgData name="David France" userId="7d5c6a4918a1c76a" providerId="LiveId" clId="{EA06E4F9-7E2D-4BEB-9FA3-1DC8002440B0}" dt="2023-06-14T06:25:21.153" v="542" actId="26606"/>
          <ac:spMkLst>
            <pc:docMk/>
            <pc:sldMk cId="4149563603" sldId="256"/>
            <ac:spMk id="61" creationId="{08C9B587-E65E-4B52-B37C-ABEBB6E87928}"/>
          </ac:spMkLst>
        </pc:spChg>
        <pc:spChg chg="add">
          <ac:chgData name="David France" userId="7d5c6a4918a1c76a" providerId="LiveId" clId="{EA06E4F9-7E2D-4BEB-9FA3-1DC8002440B0}" dt="2023-06-14T06:25:36.500" v="545" actId="26606"/>
          <ac:spMkLst>
            <pc:docMk/>
            <pc:sldMk cId="4149563603" sldId="256"/>
            <ac:spMk id="69" creationId="{54A6836E-C603-43CB-9DA7-89D8E3FA3838}"/>
          </ac:spMkLst>
        </pc:spChg>
        <pc:spChg chg="add">
          <ac:chgData name="David France" userId="7d5c6a4918a1c76a" providerId="LiveId" clId="{EA06E4F9-7E2D-4BEB-9FA3-1DC8002440B0}" dt="2023-06-14T06:25:36.500" v="545" actId="26606"/>
          <ac:spMkLst>
            <pc:docMk/>
            <pc:sldMk cId="4149563603" sldId="256"/>
            <ac:spMk id="70" creationId="{296007DD-F9BF-4F0F-B8C6-C514B2841971}"/>
          </ac:spMkLst>
        </pc:spChg>
        <pc:grpChg chg="add del">
          <ac:chgData name="David France" userId="7d5c6a4918a1c76a" providerId="LiveId" clId="{EA06E4F9-7E2D-4BEB-9FA3-1DC8002440B0}" dt="2023-06-14T06:25:36.473" v="544" actId="26606"/>
          <ac:grpSpMkLst>
            <pc:docMk/>
            <pc:sldMk cId="4149563603" sldId="256"/>
            <ac:grpSpMk id="44" creationId="{1D18C537-E336-47C4-836B-C342A230F8F3}"/>
          </ac:grpSpMkLst>
        </pc:grpChg>
        <pc:grpChg chg="add del">
          <ac:chgData name="David France" userId="7d5c6a4918a1c76a" providerId="LiveId" clId="{EA06E4F9-7E2D-4BEB-9FA3-1DC8002440B0}" dt="2023-06-14T06:25:36.473" v="544" actId="26606"/>
          <ac:grpSpMkLst>
            <pc:docMk/>
            <pc:sldMk cId="4149563603" sldId="256"/>
            <ac:grpSpMk id="65" creationId="{5A1259D8-0C3A-4069-A22F-537BBBB61A9C}"/>
          </ac:grpSpMkLst>
        </pc:grpChg>
        <pc:grpChg chg="add">
          <ac:chgData name="David France" userId="7d5c6a4918a1c76a" providerId="LiveId" clId="{EA06E4F9-7E2D-4BEB-9FA3-1DC8002440B0}" dt="2023-06-14T06:25:36.500" v="545" actId="26606"/>
          <ac:grpSpMkLst>
            <pc:docMk/>
            <pc:sldMk cId="4149563603" sldId="256"/>
            <ac:grpSpMk id="71" creationId="{8A0FAFCA-5C96-453B-83B7-A9AEF7F18960}"/>
          </ac:grpSpMkLst>
        </pc:grpChg>
        <pc:grpChg chg="add">
          <ac:chgData name="David France" userId="7d5c6a4918a1c76a" providerId="LiveId" clId="{EA06E4F9-7E2D-4BEB-9FA3-1DC8002440B0}" dt="2023-06-14T06:25:36.500" v="545" actId="26606"/>
          <ac:grpSpMkLst>
            <pc:docMk/>
            <pc:sldMk cId="4149563603" sldId="256"/>
            <ac:grpSpMk id="76" creationId="{CD0398DD-AD75-4E2B-A3C6-35073082A8B4}"/>
          </ac:grpSpMkLst>
        </pc:grpChg>
        <pc:picChg chg="add del mod ord">
          <ac:chgData name="David France" userId="7d5c6a4918a1c76a" providerId="LiveId" clId="{EA06E4F9-7E2D-4BEB-9FA3-1DC8002440B0}" dt="2023-06-14T06:24:32.309" v="515" actId="478"/>
          <ac:picMkLst>
            <pc:docMk/>
            <pc:sldMk cId="4149563603" sldId="256"/>
            <ac:picMk id="5" creationId="{051790A8-714C-E811-CD24-F2D7DA352DE9}"/>
          </ac:picMkLst>
        </pc:picChg>
        <pc:picChg chg="add del">
          <ac:chgData name="David France" userId="7d5c6a4918a1c76a" providerId="LiveId" clId="{EA06E4F9-7E2D-4BEB-9FA3-1DC8002440B0}" dt="2023-06-14T06:25:12.059" v="532" actId="26606"/>
          <ac:picMkLst>
            <pc:docMk/>
            <pc:sldMk cId="4149563603" sldId="256"/>
            <ac:picMk id="37" creationId="{CE941E67-EC9D-9896-2AD1-8F9555818600}"/>
          </ac:picMkLst>
        </pc:picChg>
        <pc:picChg chg="add del">
          <ac:chgData name="David France" userId="7d5c6a4918a1c76a" providerId="LiveId" clId="{EA06E4F9-7E2D-4BEB-9FA3-1DC8002440B0}" dt="2023-06-14T06:25:13.318" v="534" actId="26606"/>
          <ac:picMkLst>
            <pc:docMk/>
            <pc:sldMk cId="4149563603" sldId="256"/>
            <ac:picMk id="50" creationId="{949B113D-374E-0E1F-B5F2-4931E32A01E4}"/>
          </ac:picMkLst>
        </pc:picChg>
        <pc:picChg chg="add del">
          <ac:chgData name="David France" userId="7d5c6a4918a1c76a" providerId="LiveId" clId="{EA06E4F9-7E2D-4BEB-9FA3-1DC8002440B0}" dt="2023-06-14T06:25:15.548" v="538" actId="26606"/>
          <ac:picMkLst>
            <pc:docMk/>
            <pc:sldMk cId="4149563603" sldId="256"/>
            <ac:picMk id="55" creationId="{ED1C8D3C-326E-8D03-124F-F1A105436542}"/>
          </ac:picMkLst>
        </pc:picChg>
        <pc:picChg chg="add del">
          <ac:chgData name="David France" userId="7d5c6a4918a1c76a" providerId="LiveId" clId="{EA06E4F9-7E2D-4BEB-9FA3-1DC8002440B0}" dt="2023-06-14T06:25:21.153" v="542" actId="26606"/>
          <ac:picMkLst>
            <pc:docMk/>
            <pc:sldMk cId="4149563603" sldId="256"/>
            <ac:picMk id="58" creationId="{CE941E67-EC9D-9896-2AD1-8F9555818600}"/>
          </ac:picMkLst>
        </pc:picChg>
        <pc:cxnChg chg="add del">
          <ac:chgData name="David France" userId="7d5c6a4918a1c76a" providerId="LiveId" clId="{EA06E4F9-7E2D-4BEB-9FA3-1DC8002440B0}" dt="2023-06-14T06:24:56.449" v="522" actId="26606"/>
          <ac:cxnSpMkLst>
            <pc:docMk/>
            <pc:sldMk cId="4149563603" sldId="256"/>
            <ac:cxnSpMk id="28" creationId="{1F16A8D4-FE87-4604-88B2-394B5D1EB437}"/>
          </ac:cxnSpMkLst>
        </pc:cxnChg>
        <pc:cxnChg chg="add del">
          <ac:chgData name="David France" userId="7d5c6a4918a1c76a" providerId="LiveId" clId="{EA06E4F9-7E2D-4BEB-9FA3-1DC8002440B0}" dt="2023-06-14T06:25:36.500" v="545" actId="26606"/>
          <ac:cxnSpMkLst>
            <pc:docMk/>
            <pc:sldMk cId="4149563603" sldId="256"/>
            <ac:cxnSpMk id="35" creationId="{5021601D-2758-4B15-A31C-FDA184C51B3A}"/>
          </ac:cxnSpMkLst>
        </pc:cxnChg>
      </pc:sldChg>
      <pc:sldChg chg="addSp modSp mod">
        <pc:chgData name="David France" userId="7d5c6a4918a1c76a" providerId="LiveId" clId="{EA06E4F9-7E2D-4BEB-9FA3-1DC8002440B0}" dt="2023-06-15T09:01:08.942" v="848" actId="14100"/>
        <pc:sldMkLst>
          <pc:docMk/>
          <pc:sldMk cId="2301363828" sldId="257"/>
        </pc:sldMkLst>
        <pc:spChg chg="add mod">
          <ac:chgData name="David France" userId="7d5c6a4918a1c76a" providerId="LiveId" clId="{EA06E4F9-7E2D-4BEB-9FA3-1DC8002440B0}" dt="2023-06-14T06:30:48.655" v="651" actId="1076"/>
          <ac:spMkLst>
            <pc:docMk/>
            <pc:sldMk cId="2301363828" sldId="257"/>
            <ac:spMk id="2" creationId="{BB2FA211-79B9-62C8-CB06-3C5ECED44667}"/>
          </ac:spMkLst>
        </pc:spChg>
        <pc:spChg chg="mod">
          <ac:chgData name="David France" userId="7d5c6a4918a1c76a" providerId="LiveId" clId="{EA06E4F9-7E2D-4BEB-9FA3-1DC8002440B0}" dt="2023-06-14T06:38:39.504" v="780" actId="122"/>
          <ac:spMkLst>
            <pc:docMk/>
            <pc:sldMk cId="2301363828" sldId="257"/>
            <ac:spMk id="4" creationId="{59B66805-3528-9418-E136-E888494CC6B9}"/>
          </ac:spMkLst>
        </pc:spChg>
        <pc:spChg chg="mod">
          <ac:chgData name="David France" userId="7d5c6a4918a1c76a" providerId="LiveId" clId="{EA06E4F9-7E2D-4BEB-9FA3-1DC8002440B0}" dt="2023-06-14T06:38:39.504" v="780" actId="122"/>
          <ac:spMkLst>
            <pc:docMk/>
            <pc:sldMk cId="2301363828" sldId="257"/>
            <ac:spMk id="5" creationId="{F326CF7F-730F-CEE5-6DC6-8B423A49B573}"/>
          </ac:spMkLst>
        </pc:spChg>
        <pc:spChg chg="mod">
          <ac:chgData name="David France" userId="7d5c6a4918a1c76a" providerId="LiveId" clId="{EA06E4F9-7E2D-4BEB-9FA3-1DC8002440B0}" dt="2023-06-14T06:38:39.504" v="780" actId="122"/>
          <ac:spMkLst>
            <pc:docMk/>
            <pc:sldMk cId="2301363828" sldId="257"/>
            <ac:spMk id="6" creationId="{8237C1FF-817C-6098-30D8-04ADBD0DD942}"/>
          </ac:spMkLst>
        </pc:spChg>
        <pc:spChg chg="mod">
          <ac:chgData name="David France" userId="7d5c6a4918a1c76a" providerId="LiveId" clId="{EA06E4F9-7E2D-4BEB-9FA3-1DC8002440B0}" dt="2023-06-14T06:38:39.504" v="780" actId="122"/>
          <ac:spMkLst>
            <pc:docMk/>
            <pc:sldMk cId="2301363828" sldId="257"/>
            <ac:spMk id="7" creationId="{33C29E0A-1DD9-FFB4-760A-1E7FEA09B3D8}"/>
          </ac:spMkLst>
        </pc:spChg>
        <pc:spChg chg="mod">
          <ac:chgData name="David France" userId="7d5c6a4918a1c76a" providerId="LiveId" clId="{EA06E4F9-7E2D-4BEB-9FA3-1DC8002440B0}" dt="2023-06-15T09:01:08.942" v="848" actId="14100"/>
          <ac:spMkLst>
            <pc:docMk/>
            <pc:sldMk cId="2301363828" sldId="257"/>
            <ac:spMk id="9" creationId="{726D7F67-333B-D67C-1F5B-87A3BE0AC2FD}"/>
          </ac:spMkLst>
        </pc:spChg>
        <pc:spChg chg="mod">
          <ac:chgData name="David France" userId="7d5c6a4918a1c76a" providerId="LiveId" clId="{EA06E4F9-7E2D-4BEB-9FA3-1DC8002440B0}" dt="2023-06-14T06:32:41.930" v="667" actId="948"/>
          <ac:spMkLst>
            <pc:docMk/>
            <pc:sldMk cId="2301363828" sldId="257"/>
            <ac:spMk id="10" creationId="{8508BD22-1D2D-38EE-F797-0D05148504EA}"/>
          </ac:spMkLst>
        </pc:spChg>
        <pc:spChg chg="mod">
          <ac:chgData name="David France" userId="7d5c6a4918a1c76a" providerId="LiveId" clId="{EA06E4F9-7E2D-4BEB-9FA3-1DC8002440B0}" dt="2023-06-14T06:32:41.930" v="667" actId="948"/>
          <ac:spMkLst>
            <pc:docMk/>
            <pc:sldMk cId="2301363828" sldId="257"/>
            <ac:spMk id="11" creationId="{5177B2DC-332C-A30F-6D3E-7621B7A0D0D5}"/>
          </ac:spMkLst>
        </pc:spChg>
        <pc:spChg chg="mod">
          <ac:chgData name="David France" userId="7d5c6a4918a1c76a" providerId="LiveId" clId="{EA06E4F9-7E2D-4BEB-9FA3-1DC8002440B0}" dt="2023-06-15T09:01:01.325" v="847" actId="14100"/>
          <ac:spMkLst>
            <pc:docMk/>
            <pc:sldMk cId="2301363828" sldId="257"/>
            <ac:spMk id="12" creationId="{F4DCD68C-321C-C2C0-9743-804FB175DCBF}"/>
          </ac:spMkLst>
        </pc:spChg>
      </pc:sldChg>
      <pc:sldChg chg="addSp modSp mod">
        <pc:chgData name="David France" userId="7d5c6a4918a1c76a" providerId="LiveId" clId="{EA06E4F9-7E2D-4BEB-9FA3-1DC8002440B0}" dt="2023-06-15T09:02:09.283" v="893" actId="20577"/>
        <pc:sldMkLst>
          <pc:docMk/>
          <pc:sldMk cId="2085357719" sldId="258"/>
        </pc:sldMkLst>
        <pc:spChg chg="mod">
          <ac:chgData name="David France" userId="7d5c6a4918a1c76a" providerId="LiveId" clId="{EA06E4F9-7E2D-4BEB-9FA3-1DC8002440B0}" dt="2023-06-14T06:33:11.573" v="669" actId="12788"/>
          <ac:spMkLst>
            <pc:docMk/>
            <pc:sldMk cId="2085357719" sldId="258"/>
            <ac:spMk id="2" creationId="{265DE8DE-B840-D337-72A5-2F9822A0E8D4}"/>
          </ac:spMkLst>
        </pc:spChg>
        <pc:spChg chg="add mod">
          <ac:chgData name="David France" userId="7d5c6a4918a1c76a" providerId="LiveId" clId="{EA06E4F9-7E2D-4BEB-9FA3-1DC8002440B0}" dt="2023-06-14T05:03:24.933" v="489" actId="164"/>
          <ac:spMkLst>
            <pc:docMk/>
            <pc:sldMk cId="2085357719" sldId="258"/>
            <ac:spMk id="3" creationId="{AD642913-04E4-6D1C-7B1C-09C6056B4C8B}"/>
          </ac:spMkLst>
        </pc:spChg>
        <pc:spChg chg="add mod">
          <ac:chgData name="David France" userId="7d5c6a4918a1c76a" providerId="LiveId" clId="{EA06E4F9-7E2D-4BEB-9FA3-1DC8002440B0}" dt="2023-06-14T05:03:19.393" v="488" actId="164"/>
          <ac:spMkLst>
            <pc:docMk/>
            <pc:sldMk cId="2085357719" sldId="258"/>
            <ac:spMk id="4" creationId="{EA34B2CA-E3F1-3FDE-1A26-F2DE78197FDC}"/>
          </ac:spMkLst>
        </pc:spChg>
        <pc:spChg chg="add mod">
          <ac:chgData name="David France" userId="7d5c6a4918a1c76a" providerId="LiveId" clId="{EA06E4F9-7E2D-4BEB-9FA3-1DC8002440B0}" dt="2023-06-14T05:03:19.393" v="488" actId="164"/>
          <ac:spMkLst>
            <pc:docMk/>
            <pc:sldMk cId="2085357719" sldId="258"/>
            <ac:spMk id="5" creationId="{D684A95F-0289-92A1-DF7C-8537FF8D4684}"/>
          </ac:spMkLst>
        </pc:spChg>
        <pc:spChg chg="add mod">
          <ac:chgData name="David France" userId="7d5c6a4918a1c76a" providerId="LiveId" clId="{EA06E4F9-7E2D-4BEB-9FA3-1DC8002440B0}" dt="2023-06-14T05:03:19.393" v="488" actId="164"/>
          <ac:spMkLst>
            <pc:docMk/>
            <pc:sldMk cId="2085357719" sldId="258"/>
            <ac:spMk id="6" creationId="{6585120B-F87A-A704-D127-AD1D36CD1341}"/>
          </ac:spMkLst>
        </pc:spChg>
        <pc:spChg chg="add mod">
          <ac:chgData name="David France" userId="7d5c6a4918a1c76a" providerId="LiveId" clId="{EA06E4F9-7E2D-4BEB-9FA3-1DC8002440B0}" dt="2023-06-14T05:03:19.393" v="488" actId="164"/>
          <ac:spMkLst>
            <pc:docMk/>
            <pc:sldMk cId="2085357719" sldId="258"/>
            <ac:spMk id="7" creationId="{4E85B1AD-BF24-EB88-0905-C606FD1237AF}"/>
          </ac:spMkLst>
        </pc:spChg>
        <pc:spChg chg="add mod">
          <ac:chgData name="David France" userId="7d5c6a4918a1c76a" providerId="LiveId" clId="{EA06E4F9-7E2D-4BEB-9FA3-1DC8002440B0}" dt="2023-06-14T05:03:19.393" v="488" actId="164"/>
          <ac:spMkLst>
            <pc:docMk/>
            <pc:sldMk cId="2085357719" sldId="258"/>
            <ac:spMk id="8" creationId="{301EBD64-83C9-7247-B20D-23E1BE355EE9}"/>
          </ac:spMkLst>
        </pc:spChg>
        <pc:spChg chg="add mod">
          <ac:chgData name="David France" userId="7d5c6a4918a1c76a" providerId="LiveId" clId="{EA06E4F9-7E2D-4BEB-9FA3-1DC8002440B0}" dt="2023-06-14T05:03:19.393" v="488" actId="164"/>
          <ac:spMkLst>
            <pc:docMk/>
            <pc:sldMk cId="2085357719" sldId="258"/>
            <ac:spMk id="9" creationId="{C521581F-D2FA-747D-C92F-FDD44058093F}"/>
          </ac:spMkLst>
        </pc:spChg>
        <pc:spChg chg="add mod">
          <ac:chgData name="David France" userId="7d5c6a4918a1c76a" providerId="LiveId" clId="{EA06E4F9-7E2D-4BEB-9FA3-1DC8002440B0}" dt="2023-06-14T05:03:19.393" v="488" actId="164"/>
          <ac:spMkLst>
            <pc:docMk/>
            <pc:sldMk cId="2085357719" sldId="258"/>
            <ac:spMk id="10" creationId="{07E6ACD0-DCE1-B5C5-4C67-54C95DCC7695}"/>
          </ac:spMkLst>
        </pc:spChg>
        <pc:spChg chg="add mod">
          <ac:chgData name="David France" userId="7d5c6a4918a1c76a" providerId="LiveId" clId="{EA06E4F9-7E2D-4BEB-9FA3-1DC8002440B0}" dt="2023-06-14T05:03:19.393" v="488" actId="164"/>
          <ac:spMkLst>
            <pc:docMk/>
            <pc:sldMk cId="2085357719" sldId="258"/>
            <ac:spMk id="11" creationId="{B38BE460-EB18-653A-A71B-1028FD25C5EB}"/>
          </ac:spMkLst>
        </pc:spChg>
        <pc:spChg chg="add mod">
          <ac:chgData name="David France" userId="7d5c6a4918a1c76a" providerId="LiveId" clId="{EA06E4F9-7E2D-4BEB-9FA3-1DC8002440B0}" dt="2023-06-15T09:02:09.283" v="893" actId="20577"/>
          <ac:spMkLst>
            <pc:docMk/>
            <pc:sldMk cId="2085357719" sldId="258"/>
            <ac:spMk id="12" creationId="{DFC5B555-A03B-5A0B-8AF4-639CF216E035}"/>
          </ac:spMkLst>
        </pc:spChg>
        <pc:spChg chg="add mod">
          <ac:chgData name="David France" userId="7d5c6a4918a1c76a" providerId="LiveId" clId="{EA06E4F9-7E2D-4BEB-9FA3-1DC8002440B0}" dt="2023-06-14T05:03:19.393" v="488" actId="164"/>
          <ac:spMkLst>
            <pc:docMk/>
            <pc:sldMk cId="2085357719" sldId="258"/>
            <ac:spMk id="19" creationId="{29532870-9DBE-DB12-4AA8-9038A482C1F6}"/>
          </ac:spMkLst>
        </pc:spChg>
        <pc:spChg chg="add mod">
          <ac:chgData name="David France" userId="7d5c6a4918a1c76a" providerId="LiveId" clId="{EA06E4F9-7E2D-4BEB-9FA3-1DC8002440B0}" dt="2023-06-14T05:03:19.393" v="488" actId="164"/>
          <ac:spMkLst>
            <pc:docMk/>
            <pc:sldMk cId="2085357719" sldId="258"/>
            <ac:spMk id="20" creationId="{53124FBE-18C6-09E0-7DD7-CF72D05EA838}"/>
          </ac:spMkLst>
        </pc:spChg>
        <pc:spChg chg="add mod">
          <ac:chgData name="David France" userId="7d5c6a4918a1c76a" providerId="LiveId" clId="{EA06E4F9-7E2D-4BEB-9FA3-1DC8002440B0}" dt="2023-06-14T05:03:19.393" v="488" actId="164"/>
          <ac:spMkLst>
            <pc:docMk/>
            <pc:sldMk cId="2085357719" sldId="258"/>
            <ac:spMk id="21" creationId="{722CCC26-A11A-EB52-7F2A-73205DBC171E}"/>
          </ac:spMkLst>
        </pc:spChg>
        <pc:spChg chg="add mod">
          <ac:chgData name="David France" userId="7d5c6a4918a1c76a" providerId="LiveId" clId="{EA06E4F9-7E2D-4BEB-9FA3-1DC8002440B0}" dt="2023-06-14T06:33:11.573" v="669" actId="12788"/>
          <ac:spMkLst>
            <pc:docMk/>
            <pc:sldMk cId="2085357719" sldId="258"/>
            <ac:spMk id="22" creationId="{6AE0A869-51AF-F2B3-83F1-A01F99598DFE}"/>
          </ac:spMkLst>
        </pc:spChg>
        <pc:grpChg chg="add mod">
          <ac:chgData name="David France" userId="7d5c6a4918a1c76a" providerId="LiveId" clId="{EA06E4F9-7E2D-4BEB-9FA3-1DC8002440B0}" dt="2023-06-14T05:03:24.933" v="489" actId="164"/>
          <ac:grpSpMkLst>
            <pc:docMk/>
            <pc:sldMk cId="2085357719" sldId="258"/>
            <ac:grpSpMk id="23" creationId="{9C6CBF05-7271-B7C7-B2B2-C2AA3733141D}"/>
          </ac:grpSpMkLst>
        </pc:grpChg>
        <pc:grpChg chg="add mod">
          <ac:chgData name="David France" userId="7d5c6a4918a1c76a" providerId="LiveId" clId="{EA06E4F9-7E2D-4BEB-9FA3-1DC8002440B0}" dt="2023-06-14T05:03:36.756" v="490" actId="1076"/>
          <ac:grpSpMkLst>
            <pc:docMk/>
            <pc:sldMk cId="2085357719" sldId="258"/>
            <ac:grpSpMk id="24" creationId="{736E9D21-96EF-D4D6-8FD4-878C71DE11F6}"/>
          </ac:grpSpMkLst>
        </pc:grpChg>
        <pc:picChg chg="add mod">
          <ac:chgData name="David France" userId="7d5c6a4918a1c76a" providerId="LiveId" clId="{EA06E4F9-7E2D-4BEB-9FA3-1DC8002440B0}" dt="2023-06-14T05:03:19.393" v="488" actId="164"/>
          <ac:picMkLst>
            <pc:docMk/>
            <pc:sldMk cId="2085357719" sldId="258"/>
            <ac:picMk id="13" creationId="{9B7678F0-D0ED-0C57-EBE4-06BF577E0A9E}"/>
          </ac:picMkLst>
        </pc:picChg>
        <pc:picChg chg="add mod">
          <ac:chgData name="David France" userId="7d5c6a4918a1c76a" providerId="LiveId" clId="{EA06E4F9-7E2D-4BEB-9FA3-1DC8002440B0}" dt="2023-06-14T05:03:19.393" v="488" actId="164"/>
          <ac:picMkLst>
            <pc:docMk/>
            <pc:sldMk cId="2085357719" sldId="258"/>
            <ac:picMk id="14" creationId="{7D17573D-57FC-4A77-E377-579FFC447226}"/>
          </ac:picMkLst>
        </pc:picChg>
        <pc:picChg chg="add mod">
          <ac:chgData name="David France" userId="7d5c6a4918a1c76a" providerId="LiveId" clId="{EA06E4F9-7E2D-4BEB-9FA3-1DC8002440B0}" dt="2023-06-14T05:03:19.393" v="488" actId="164"/>
          <ac:picMkLst>
            <pc:docMk/>
            <pc:sldMk cId="2085357719" sldId="258"/>
            <ac:picMk id="15" creationId="{EE1CFF6D-A4DE-9D9D-07D8-3E91035FC48B}"/>
          </ac:picMkLst>
        </pc:picChg>
        <pc:picChg chg="add mod">
          <ac:chgData name="David France" userId="7d5c6a4918a1c76a" providerId="LiveId" clId="{EA06E4F9-7E2D-4BEB-9FA3-1DC8002440B0}" dt="2023-06-14T05:03:19.393" v="488" actId="164"/>
          <ac:picMkLst>
            <pc:docMk/>
            <pc:sldMk cId="2085357719" sldId="258"/>
            <ac:picMk id="16" creationId="{68A2AA26-DB0B-C112-306D-9B2C0843CDD5}"/>
          </ac:picMkLst>
        </pc:picChg>
        <pc:picChg chg="add mod">
          <ac:chgData name="David France" userId="7d5c6a4918a1c76a" providerId="LiveId" clId="{EA06E4F9-7E2D-4BEB-9FA3-1DC8002440B0}" dt="2023-06-14T05:03:19.393" v="488" actId="164"/>
          <ac:picMkLst>
            <pc:docMk/>
            <pc:sldMk cId="2085357719" sldId="258"/>
            <ac:picMk id="17" creationId="{2FA31E07-AF7C-33F3-3780-73CE3C46DC45}"/>
          </ac:picMkLst>
        </pc:picChg>
        <pc:picChg chg="add mod">
          <ac:chgData name="David France" userId="7d5c6a4918a1c76a" providerId="LiveId" clId="{EA06E4F9-7E2D-4BEB-9FA3-1DC8002440B0}" dt="2023-06-14T05:03:19.393" v="488" actId="164"/>
          <ac:picMkLst>
            <pc:docMk/>
            <pc:sldMk cId="2085357719" sldId="258"/>
            <ac:picMk id="18" creationId="{52A53240-A25F-B6C4-ABA7-ABCB7B759589}"/>
          </ac:picMkLst>
        </pc:picChg>
      </pc:sldChg>
      <pc:sldChg chg="addSp modSp mod">
        <pc:chgData name="David France" userId="7d5c6a4918a1c76a" providerId="LiveId" clId="{EA06E4F9-7E2D-4BEB-9FA3-1DC8002440B0}" dt="2023-06-15T09:11:29.103" v="1453" actId="20577"/>
        <pc:sldMkLst>
          <pc:docMk/>
          <pc:sldMk cId="339451994" sldId="259"/>
        </pc:sldMkLst>
        <pc:spChg chg="mod">
          <ac:chgData name="David France" userId="7d5c6a4918a1c76a" providerId="LiveId" clId="{EA06E4F9-7E2D-4BEB-9FA3-1DC8002440B0}" dt="2023-06-14T05:04:58.998" v="505" actId="1035"/>
          <ac:spMkLst>
            <pc:docMk/>
            <pc:sldMk cId="339451994" sldId="259"/>
            <ac:spMk id="2" creationId="{4FCA9092-C7D0-2D44-2F55-A545DDF1E45E}"/>
          </ac:spMkLst>
        </pc:spChg>
        <pc:spChg chg="mod">
          <ac:chgData name="David France" userId="7d5c6a4918a1c76a" providerId="LiveId" clId="{EA06E4F9-7E2D-4BEB-9FA3-1DC8002440B0}" dt="2023-06-15T09:08:55.462" v="1324" actId="14100"/>
          <ac:spMkLst>
            <pc:docMk/>
            <pc:sldMk cId="339451994" sldId="259"/>
            <ac:spMk id="3" creationId="{2E2EC00A-3FAA-E6C3-3961-837932DF31DD}"/>
          </ac:spMkLst>
        </pc:spChg>
        <pc:spChg chg="mod">
          <ac:chgData name="David France" userId="7d5c6a4918a1c76a" providerId="LiveId" clId="{EA06E4F9-7E2D-4BEB-9FA3-1DC8002440B0}" dt="2023-06-15T09:09:05.214" v="1332" actId="1036"/>
          <ac:spMkLst>
            <pc:docMk/>
            <pc:sldMk cId="339451994" sldId="259"/>
            <ac:spMk id="4" creationId="{0C5C2C83-6D1F-73A8-11ED-32C05BDED5EF}"/>
          </ac:spMkLst>
        </pc:spChg>
        <pc:spChg chg="mod">
          <ac:chgData name="David France" userId="7d5c6a4918a1c76a" providerId="LiveId" clId="{EA06E4F9-7E2D-4BEB-9FA3-1DC8002440B0}" dt="2023-06-15T09:09:05.214" v="1332" actId="1036"/>
          <ac:spMkLst>
            <pc:docMk/>
            <pc:sldMk cId="339451994" sldId="259"/>
            <ac:spMk id="5" creationId="{5127EE1D-F10B-9D22-CD0A-6E5DDBF0D3E6}"/>
          </ac:spMkLst>
        </pc:spChg>
        <pc:spChg chg="add mod">
          <ac:chgData name="David France" userId="7d5c6a4918a1c76a" providerId="LiveId" clId="{EA06E4F9-7E2D-4BEB-9FA3-1DC8002440B0}" dt="2023-06-15T09:11:29.103" v="1453" actId="20577"/>
          <ac:spMkLst>
            <pc:docMk/>
            <pc:sldMk cId="339451994" sldId="259"/>
            <ac:spMk id="6" creationId="{8C20B05F-7E53-F717-306A-0784262DA97B}"/>
          </ac:spMkLst>
        </pc:spChg>
        <pc:spChg chg="mod">
          <ac:chgData name="David France" userId="7d5c6a4918a1c76a" providerId="LiveId" clId="{EA06E4F9-7E2D-4BEB-9FA3-1DC8002440B0}" dt="2023-06-15T09:09:05.214" v="1332" actId="1036"/>
          <ac:spMkLst>
            <pc:docMk/>
            <pc:sldMk cId="339451994" sldId="259"/>
            <ac:spMk id="10" creationId="{8CD18985-1B1A-0C09-765F-6C7F90ECC6A3}"/>
          </ac:spMkLst>
        </pc:spChg>
        <pc:spChg chg="mod">
          <ac:chgData name="David France" userId="7d5c6a4918a1c76a" providerId="LiveId" clId="{EA06E4F9-7E2D-4BEB-9FA3-1DC8002440B0}" dt="2023-06-15T09:09:05.214" v="1332" actId="1036"/>
          <ac:spMkLst>
            <pc:docMk/>
            <pc:sldMk cId="339451994" sldId="259"/>
            <ac:spMk id="11" creationId="{7E94B0DF-E977-55F2-0358-7E17EF2627BD}"/>
          </ac:spMkLst>
        </pc:spChg>
        <pc:spChg chg="mod">
          <ac:chgData name="David France" userId="7d5c6a4918a1c76a" providerId="LiveId" clId="{EA06E4F9-7E2D-4BEB-9FA3-1DC8002440B0}" dt="2023-06-15T09:06:56.971" v="1166" actId="554"/>
          <ac:spMkLst>
            <pc:docMk/>
            <pc:sldMk cId="339451994" sldId="259"/>
            <ac:spMk id="12" creationId="{2DCDBB31-2A37-DE4F-21B1-601E4CF9FDAE}"/>
          </ac:spMkLst>
        </pc:spChg>
        <pc:spChg chg="mod">
          <ac:chgData name="David France" userId="7d5c6a4918a1c76a" providerId="LiveId" clId="{EA06E4F9-7E2D-4BEB-9FA3-1DC8002440B0}" dt="2023-06-15T09:06:56.971" v="1166" actId="554"/>
          <ac:spMkLst>
            <pc:docMk/>
            <pc:sldMk cId="339451994" sldId="259"/>
            <ac:spMk id="13" creationId="{813ABB53-AD71-C844-A113-455E5A5E4F6D}"/>
          </ac:spMkLst>
        </pc:spChg>
        <pc:spChg chg="mod">
          <ac:chgData name="David France" userId="7d5c6a4918a1c76a" providerId="LiveId" clId="{EA06E4F9-7E2D-4BEB-9FA3-1DC8002440B0}" dt="2023-06-15T09:07:15.708" v="1176" actId="1036"/>
          <ac:spMkLst>
            <pc:docMk/>
            <pc:sldMk cId="339451994" sldId="259"/>
            <ac:spMk id="14" creationId="{E8ECA68E-E551-2F52-F4D6-FD9382B98ABE}"/>
          </ac:spMkLst>
        </pc:spChg>
        <pc:spChg chg="mod">
          <ac:chgData name="David France" userId="7d5c6a4918a1c76a" providerId="LiveId" clId="{EA06E4F9-7E2D-4BEB-9FA3-1DC8002440B0}" dt="2023-06-15T09:09:27.122" v="1339" actId="14100"/>
          <ac:spMkLst>
            <pc:docMk/>
            <pc:sldMk cId="339451994" sldId="259"/>
            <ac:spMk id="15" creationId="{B7383C1B-D327-3345-C4FD-AA98A4E1BBC0}"/>
          </ac:spMkLst>
        </pc:spChg>
        <pc:picChg chg="mod">
          <ac:chgData name="David France" userId="7d5c6a4918a1c76a" providerId="LiveId" clId="{EA06E4F9-7E2D-4BEB-9FA3-1DC8002440B0}" dt="2023-06-15T09:06:56.971" v="1166" actId="554"/>
          <ac:picMkLst>
            <pc:docMk/>
            <pc:sldMk cId="339451994" sldId="259"/>
            <ac:picMk id="7" creationId="{2641EFDC-86D1-9F27-07BF-F152CB5D1932}"/>
          </ac:picMkLst>
        </pc:picChg>
        <pc:picChg chg="mod">
          <ac:chgData name="David France" userId="7d5c6a4918a1c76a" providerId="LiveId" clId="{EA06E4F9-7E2D-4BEB-9FA3-1DC8002440B0}" dt="2023-06-15T09:06:56.971" v="1166" actId="554"/>
          <ac:picMkLst>
            <pc:docMk/>
            <pc:sldMk cId="339451994" sldId="259"/>
            <ac:picMk id="9" creationId="{41D0104C-1216-E0BC-882A-636483E3A543}"/>
          </ac:picMkLst>
        </pc:picChg>
      </pc:sldChg>
      <pc:sldChg chg="addSp delSp modSp mod">
        <pc:chgData name="David France" userId="7d5c6a4918a1c76a" providerId="LiveId" clId="{EA06E4F9-7E2D-4BEB-9FA3-1DC8002440B0}" dt="2023-06-15T09:14:03.542" v="1497" actId="1038"/>
        <pc:sldMkLst>
          <pc:docMk/>
          <pc:sldMk cId="3450063693" sldId="260"/>
        </pc:sldMkLst>
        <pc:spChg chg="mod">
          <ac:chgData name="David France" userId="7d5c6a4918a1c76a" providerId="LiveId" clId="{EA06E4F9-7E2D-4BEB-9FA3-1DC8002440B0}" dt="2023-06-14T05:05:19.569" v="507" actId="208"/>
          <ac:spMkLst>
            <pc:docMk/>
            <pc:sldMk cId="3450063693" sldId="260"/>
            <ac:spMk id="2" creationId="{0763A18C-BDBA-2251-2E75-68DBFE9C6B06}"/>
          </ac:spMkLst>
        </pc:spChg>
        <pc:spChg chg="mod">
          <ac:chgData name="David France" userId="7d5c6a4918a1c76a" providerId="LiveId" clId="{EA06E4F9-7E2D-4BEB-9FA3-1DC8002440B0}" dt="2023-06-15T09:13:45.307" v="1495" actId="554"/>
          <ac:spMkLst>
            <pc:docMk/>
            <pc:sldMk cId="3450063693" sldId="260"/>
            <ac:spMk id="3" creationId="{2C790A3C-AE21-51E6-C2C5-E4FF3201044F}"/>
          </ac:spMkLst>
        </pc:spChg>
        <pc:spChg chg="mod">
          <ac:chgData name="David France" userId="7d5c6a4918a1c76a" providerId="LiveId" clId="{EA06E4F9-7E2D-4BEB-9FA3-1DC8002440B0}" dt="2023-06-15T09:14:03.542" v="1497" actId="1038"/>
          <ac:spMkLst>
            <pc:docMk/>
            <pc:sldMk cId="3450063693" sldId="260"/>
            <ac:spMk id="4" creationId="{6AEDB7FF-F34C-202A-AA4D-24269F001651}"/>
          </ac:spMkLst>
        </pc:spChg>
        <pc:spChg chg="mod">
          <ac:chgData name="David France" userId="7d5c6a4918a1c76a" providerId="LiveId" clId="{EA06E4F9-7E2D-4BEB-9FA3-1DC8002440B0}" dt="2023-06-15T09:13:26.943" v="1494" actId="1037"/>
          <ac:spMkLst>
            <pc:docMk/>
            <pc:sldMk cId="3450063693" sldId="260"/>
            <ac:spMk id="5" creationId="{79FFB43D-8665-05A1-CBE3-BADC6ED42DDD}"/>
          </ac:spMkLst>
        </pc:spChg>
        <pc:spChg chg="mod">
          <ac:chgData name="David France" userId="7d5c6a4918a1c76a" providerId="LiveId" clId="{EA06E4F9-7E2D-4BEB-9FA3-1DC8002440B0}" dt="2023-06-14T06:26:37.452" v="565" actId="20577"/>
          <ac:spMkLst>
            <pc:docMk/>
            <pc:sldMk cId="3450063693" sldId="260"/>
            <ac:spMk id="6" creationId="{2F039551-CEB7-15D6-9B96-BCF6A8718E33}"/>
          </ac:spMkLst>
        </pc:spChg>
        <pc:spChg chg="add del mod">
          <ac:chgData name="David France" userId="7d5c6a4918a1c76a" providerId="LiveId" clId="{EA06E4F9-7E2D-4BEB-9FA3-1DC8002440B0}" dt="2023-06-14T06:35:55.659" v="682"/>
          <ac:spMkLst>
            <pc:docMk/>
            <pc:sldMk cId="3450063693" sldId="260"/>
            <ac:spMk id="7" creationId="{F140A891-F3DE-CAA3-ABE9-65F48A74F635}"/>
          </ac:spMkLst>
        </pc:spChg>
        <pc:spChg chg="add mod">
          <ac:chgData name="David France" userId="7d5c6a4918a1c76a" providerId="LiveId" clId="{EA06E4F9-7E2D-4BEB-9FA3-1DC8002440B0}" dt="2023-06-14T06:36:28.048" v="688" actId="1076"/>
          <ac:spMkLst>
            <pc:docMk/>
            <pc:sldMk cId="3450063693" sldId="260"/>
            <ac:spMk id="11" creationId="{3EC3DB29-D0A7-8F9B-3CAE-541B47F5B115}"/>
          </ac:spMkLst>
        </pc:spChg>
        <pc:spChg chg="add del mod">
          <ac:chgData name="David France" userId="7d5c6a4918a1c76a" providerId="LiveId" clId="{EA06E4F9-7E2D-4BEB-9FA3-1DC8002440B0}" dt="2023-06-14T06:36:12.556" v="685"/>
          <ac:spMkLst>
            <pc:docMk/>
            <pc:sldMk cId="3450063693" sldId="260"/>
            <ac:spMk id="12" creationId="{744C378B-FD44-EB05-E3E3-3C7F5C9F6A38}"/>
          </ac:spMkLst>
        </pc:spChg>
        <pc:grpChg chg="mod">
          <ac:chgData name="David France" userId="7d5c6a4918a1c76a" providerId="LiveId" clId="{EA06E4F9-7E2D-4BEB-9FA3-1DC8002440B0}" dt="2023-06-15T09:13:45.307" v="1495" actId="554"/>
          <ac:grpSpMkLst>
            <pc:docMk/>
            <pc:sldMk cId="3450063693" sldId="260"/>
            <ac:grpSpMk id="10" creationId="{9B8B7F42-E2D5-6ACF-5206-04E009DF7AED}"/>
          </ac:grpSpMkLst>
        </pc:grpChg>
        <pc:grpChg chg="mod">
          <ac:chgData name="David France" userId="7d5c6a4918a1c76a" providerId="LiveId" clId="{EA06E4F9-7E2D-4BEB-9FA3-1DC8002440B0}" dt="2023-06-15T09:13:45.307" v="1495" actId="554"/>
          <ac:grpSpMkLst>
            <pc:docMk/>
            <pc:sldMk cId="3450063693" sldId="260"/>
            <ac:grpSpMk id="14" creationId="{FA6C588F-4845-F0F6-3BC0-5BE67E1DED8F}"/>
          </ac:grpSpMkLst>
        </pc:grpChg>
      </pc:sldChg>
      <pc:sldChg chg="addSp delSp modSp new mod">
        <pc:chgData name="David France" userId="7d5c6a4918a1c76a" providerId="LiveId" clId="{EA06E4F9-7E2D-4BEB-9FA3-1DC8002440B0}" dt="2023-06-14T06:41:00.411" v="787" actId="208"/>
        <pc:sldMkLst>
          <pc:docMk/>
          <pc:sldMk cId="3237255728" sldId="261"/>
        </pc:sldMkLst>
        <pc:spChg chg="mod">
          <ac:chgData name="David France" userId="7d5c6a4918a1c76a" providerId="LiveId" clId="{EA06E4F9-7E2D-4BEB-9FA3-1DC8002440B0}" dt="2023-06-14T06:41:00.411" v="787" actId="208"/>
          <ac:spMkLst>
            <pc:docMk/>
            <pc:sldMk cId="3237255728" sldId="261"/>
            <ac:spMk id="2" creationId="{9C15D5EF-1D08-B474-4F60-3710B928D783}"/>
          </ac:spMkLst>
        </pc:spChg>
        <pc:spChg chg="del mod">
          <ac:chgData name="David France" userId="7d5c6a4918a1c76a" providerId="LiveId" clId="{EA06E4F9-7E2D-4BEB-9FA3-1DC8002440B0}" dt="2023-06-14T06:40:20.009" v="782"/>
          <ac:spMkLst>
            <pc:docMk/>
            <pc:sldMk cId="3237255728" sldId="261"/>
            <ac:spMk id="3" creationId="{B0B0D7E0-577F-D8A9-46CA-EAA6E694CEEE}"/>
          </ac:spMkLst>
        </pc:spChg>
        <pc:spChg chg="add mod">
          <ac:chgData name="David France" userId="7d5c6a4918a1c76a" providerId="LiveId" clId="{EA06E4F9-7E2D-4BEB-9FA3-1DC8002440B0}" dt="2023-06-14T06:40:51.398" v="786" actId="1076"/>
          <ac:spMkLst>
            <pc:docMk/>
            <pc:sldMk cId="3237255728" sldId="261"/>
            <ac:spMk id="4" creationId="{0A557E02-34F6-4651-4CE4-21322199F670}"/>
          </ac:spMkLst>
        </pc:spChg>
      </pc:sldChg>
      <pc:sldChg chg="modSp mod">
        <pc:chgData name="David France" userId="7d5c6a4918a1c76a" providerId="LiveId" clId="{EA06E4F9-7E2D-4BEB-9FA3-1DC8002440B0}" dt="2023-06-15T09:03:42" v="1002" actId="1036"/>
        <pc:sldMkLst>
          <pc:docMk/>
          <pc:sldMk cId="2218072674" sldId="262"/>
        </pc:sldMkLst>
        <pc:spChg chg="mod">
          <ac:chgData name="David France" userId="7d5c6a4918a1c76a" providerId="LiveId" clId="{EA06E4F9-7E2D-4BEB-9FA3-1DC8002440B0}" dt="2023-06-15T09:03:42" v="1002" actId="1036"/>
          <ac:spMkLst>
            <pc:docMk/>
            <pc:sldMk cId="2218072674" sldId="262"/>
            <ac:spMk id="24" creationId="{BA7D1E7F-6628-C224-A133-83D86BC4A9C3}"/>
          </ac:spMkLst>
        </pc:spChg>
        <pc:spChg chg="mod">
          <ac:chgData name="David France" userId="7d5c6a4918a1c76a" providerId="LiveId" clId="{EA06E4F9-7E2D-4BEB-9FA3-1DC8002440B0}" dt="2023-06-15T09:03:35.918" v="991" actId="1035"/>
          <ac:spMkLst>
            <pc:docMk/>
            <pc:sldMk cId="2218072674" sldId="262"/>
            <ac:spMk id="25" creationId="{F5977CBB-C7E8-7949-69B8-00D429206346}"/>
          </ac:spMkLst>
        </pc:spChg>
        <pc:spChg chg="mod">
          <ac:chgData name="David France" userId="7d5c6a4918a1c76a" providerId="LiveId" clId="{EA06E4F9-7E2D-4BEB-9FA3-1DC8002440B0}" dt="2023-06-15T09:03:19.933" v="958" actId="1036"/>
          <ac:spMkLst>
            <pc:docMk/>
            <pc:sldMk cId="2218072674" sldId="262"/>
            <ac:spMk id="26" creationId="{F09C6494-DAA4-A030-2817-35FDCCBE827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97D8-67FC-A6F6-BAD8-D6BB25128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962D37-D1E3-B6B1-65FB-7C0CB61D3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F4AB9-0091-7E32-E9F2-F1CE55CFE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EEF9-1D9A-4D7C-9E03-14020569F028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48CC6-9137-7BBC-FAAB-3223369B0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7F442-EAAE-4C9F-03F8-D716F70AE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D1AB0-414B-49C9-A19D-0E9A2FD04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65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C4A6-296D-FCBF-6F74-6538B2C8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D338F1-0662-A10C-E7AB-C4E96C8762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C52A1-A325-A54A-3136-B1426D648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EEF9-1D9A-4D7C-9E03-14020569F028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46168-DFB1-70E4-33C8-60E4836F9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1F897-AE3F-C766-8D2C-65FC7CB1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D1AB0-414B-49C9-A19D-0E9A2FD04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77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23A492-65DC-2425-EB81-0F54FA777D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4666CE-78A1-4D4B-29ED-CCF484398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11F6D-FA3A-ADA2-5A1D-24076BF58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EEF9-1D9A-4D7C-9E03-14020569F028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7685D-5975-1E6E-839B-36CFBD94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0E7A7-7D4B-E14F-692B-9CF5C47C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D1AB0-414B-49C9-A19D-0E9A2FD04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25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22907-5F5E-4CC1-E256-A885C7E1A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6576A-58A7-2253-EBAB-454238ECB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68B03-75EE-CF62-0DC4-B9829850E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EEF9-1D9A-4D7C-9E03-14020569F028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68D3C-6014-B8E1-84C1-D54C8402A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3E356-BFCB-3856-7B9F-DE39975E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D1AB0-414B-49C9-A19D-0E9A2FD04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47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8FFA-0DEC-667F-F755-E01D3B2C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415A4-216E-5510-9CD7-7AFB9F3E4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5A3E5-B431-CD64-0ED2-2A10EF63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EEF9-1D9A-4D7C-9E03-14020569F028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64B3A-1A33-8A41-061E-B9F53383B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63D50-79BA-628B-C447-7E1FB13A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D1AB0-414B-49C9-A19D-0E9A2FD04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3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B58ED-65F0-E472-F41A-418F3C1E4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D2FA5-6CB0-F431-88C7-79EF97D49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AF76DE-6DB1-354E-5E67-EA24C6C08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57A87-C523-76B4-8679-4A959D2A5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EEF9-1D9A-4D7C-9E03-14020569F028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58DD8-0D80-315C-C9F5-4586192C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ED987B-A8CD-BEF1-6B5A-2CF32B32A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D1AB0-414B-49C9-A19D-0E9A2FD04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4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FFBF-484E-9C56-7D09-9873FA2F4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0CFE0-551F-4722-11D5-0D820B16F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7CA87-85B5-43BB-FA6A-7589A5050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1C896B-F838-24C6-B97A-D31E0290F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3D5848-827B-0ABB-4F6A-3B1662932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A2B81-7F71-1614-364E-F262F5E4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EEF9-1D9A-4D7C-9E03-14020569F028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39B4CA-6CAE-371F-CFE5-11211F21B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AAD0BD-91CF-465C-FAC2-1BB9D4F26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D1AB0-414B-49C9-A19D-0E9A2FD04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1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4EA7-2F43-6793-F0EE-4A9570E4B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9832E2-BAD2-6318-99D8-654A7BD13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EEF9-1D9A-4D7C-9E03-14020569F028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FE7B7-3152-C0D6-9FF8-8498864CC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03A73-FB09-A12C-F28C-AA248CDE4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D1AB0-414B-49C9-A19D-0E9A2FD04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30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A75AF-8B57-BD2C-26A3-DE7216C3A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EEF9-1D9A-4D7C-9E03-14020569F028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9A8F7-F155-D108-41C4-D56C008C9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EFDAB-5299-FD42-5FE0-F6288602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D1AB0-414B-49C9-A19D-0E9A2FD04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6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CF8FE-E4A6-F77C-A702-A476190E0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CC77B-0E4C-1067-0964-54E266D77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BFE7-1C5F-E52D-7011-A212257B6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795B5-0B2E-35B6-25E1-912350423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EEF9-1D9A-4D7C-9E03-14020569F028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C31C2-FE09-A930-AC4B-4A51EFB6A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604C31-25CA-F3FD-88C8-D170D83C1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D1AB0-414B-49C9-A19D-0E9A2FD04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D800B-219D-9498-2045-87BB6C43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015F3D-A763-1A46-8415-A943309FF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09112-A513-27B6-A376-B249517D5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7DADE-8B08-7EA2-A728-430B9396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EEF9-1D9A-4D7C-9E03-14020569F028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C3349-CE47-B3E6-19D7-CF3002F5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E539B-82B8-BC1B-935E-FED19435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D1AB0-414B-49C9-A19D-0E9A2FD04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26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749B2-4C41-CA89-7359-ECA4F1FED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B7DD9-A8DE-BDE1-E99E-CBE353A05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A3846-0E75-88C3-843E-336D8D0BC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DEEF9-1D9A-4D7C-9E03-14020569F028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189E6-9EF4-2593-268D-FDDAE441E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D5627-9AAE-9AB5-004F-4926753AA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D1AB0-414B-49C9-A19D-0E9A2FD04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41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39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41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4DB2B-0E77-78B4-A4A1-42377D397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925" y="1321056"/>
            <a:ext cx="10684151" cy="19919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SNHU Travel Scrum-Agile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F1285-6CE2-075D-BE7E-5AAAE5DA2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1395" y="3525490"/>
            <a:ext cx="9469211" cy="86563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David France</a:t>
            </a:r>
          </a:p>
          <a:p>
            <a:r>
              <a:rPr lang="en-US" sz="2000" dirty="0">
                <a:solidFill>
                  <a:schemeClr val="tx2"/>
                </a:solidFill>
              </a:rPr>
              <a:t>CS-250</a:t>
            </a:r>
          </a:p>
          <a:p>
            <a:r>
              <a:rPr lang="en-US" sz="2000" dirty="0">
                <a:solidFill>
                  <a:schemeClr val="tx2"/>
                </a:solidFill>
              </a:rPr>
              <a:t>6/15/23</a:t>
            </a:r>
          </a:p>
        </p:txBody>
      </p:sp>
      <p:grpSp>
        <p:nvGrpSpPr>
          <p:cNvPr id="71" name="Group 43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72" name="Freeform: Shape 44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45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46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: Shape 47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49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77" name="Freeform: Shape 50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51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52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: Shape 53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9563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B66805-3528-9418-E136-E888494CC6B9}"/>
              </a:ext>
            </a:extLst>
          </p:cNvPr>
          <p:cNvSpPr txBox="1"/>
          <p:nvPr/>
        </p:nvSpPr>
        <p:spPr>
          <a:xfrm>
            <a:off x="636144" y="1197502"/>
            <a:ext cx="2425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Product Owner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6CF7F-730F-CEE5-6DC6-8B423A49B573}"/>
              </a:ext>
            </a:extLst>
          </p:cNvPr>
          <p:cNvSpPr txBox="1"/>
          <p:nvPr/>
        </p:nvSpPr>
        <p:spPr>
          <a:xfrm>
            <a:off x="3460981" y="1192060"/>
            <a:ext cx="2425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Scrum Master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7C1FF-817C-6098-30D8-04ADBD0DD942}"/>
              </a:ext>
            </a:extLst>
          </p:cNvPr>
          <p:cNvSpPr txBox="1"/>
          <p:nvPr/>
        </p:nvSpPr>
        <p:spPr>
          <a:xfrm>
            <a:off x="6209716" y="1192060"/>
            <a:ext cx="232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Developers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29E0A-1DD9-FFB4-760A-1E7FEA09B3D8}"/>
              </a:ext>
            </a:extLst>
          </p:cNvPr>
          <p:cNvSpPr txBox="1"/>
          <p:nvPr/>
        </p:nvSpPr>
        <p:spPr>
          <a:xfrm>
            <a:off x="9168218" y="1192060"/>
            <a:ext cx="15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Testers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D7F67-333B-D67C-1F5B-87A3BE0AC2FD}"/>
              </a:ext>
            </a:extLst>
          </p:cNvPr>
          <p:cNvSpPr txBox="1"/>
          <p:nvPr/>
        </p:nvSpPr>
        <p:spPr>
          <a:xfrm>
            <a:off x="636144" y="1671891"/>
            <a:ext cx="258461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Oversees project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Communicates with client and upper levels of organization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Sets User Stories for team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Creating a clear and transparent Product Backlog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Acts as intermediary between Scrum Team and client throughout development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8BD22-1D2D-38EE-F797-0D05148504EA}"/>
              </a:ext>
            </a:extLst>
          </p:cNvPr>
          <p:cNvSpPr txBox="1"/>
          <p:nvPr/>
        </p:nvSpPr>
        <p:spPr>
          <a:xfrm>
            <a:off x="3563413" y="1671891"/>
            <a:ext cx="235652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Oversees Daily Scrums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Same organizational level as rest of team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Acts as both guide and source of knowledge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Removes obstacles for rest of the team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Keeps Daily Scrums on track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7B2DC-332C-A30F-6D3E-7621B7A0D0D5}"/>
              </a:ext>
            </a:extLst>
          </p:cNvPr>
          <p:cNvSpPr txBox="1"/>
          <p:nvPr/>
        </p:nvSpPr>
        <p:spPr>
          <a:xfrm>
            <a:off x="6262592" y="1671891"/>
            <a:ext cx="240426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Produces high-quality code to turn User Stories into completed work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Communicates with rest of Scrum Team on what has been done, what they’re working on next, and any challenges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Adapts to daily changes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Communicates questions effectively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CD68C-321C-C2C0-9743-804FB175DCBF}"/>
              </a:ext>
            </a:extLst>
          </p:cNvPr>
          <p:cNvSpPr txBox="1"/>
          <p:nvPr/>
        </p:nvSpPr>
        <p:spPr>
          <a:xfrm>
            <a:off x="8825928" y="1671891"/>
            <a:ext cx="272992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Develops tests to ensure Developer output meats User Story criteria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Communicates with rest of Scrum Team on what has been done, what they’re working on next, and any challenges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Works with developers on test-driven development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Adapts to daily changes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2FA211-79B9-62C8-CB06-3C5ECED44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630" y="244593"/>
            <a:ext cx="9165617" cy="707552"/>
          </a:xfrm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 dirty="0"/>
              <a:t>Roles of a Scrum 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77BB95-C175-B414-CA97-AE28E547D197}"/>
              </a:ext>
            </a:extLst>
          </p:cNvPr>
          <p:cNvSpPr txBox="1"/>
          <p:nvPr/>
        </p:nvSpPr>
        <p:spPr>
          <a:xfrm>
            <a:off x="4240923" y="6306207"/>
            <a:ext cx="331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(Schwarber &amp; Sutherland, 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63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E8DE-B840-D337-72A5-2F9822A0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403" y="73497"/>
            <a:ext cx="8985382" cy="1325563"/>
          </a:xfrm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 dirty="0"/>
              <a:t>Phases of Software Development Lifecyle using Agile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6E9D21-96EF-D4D6-8FD4-878C71DE11F6}"/>
              </a:ext>
            </a:extLst>
          </p:cNvPr>
          <p:cNvGrpSpPr/>
          <p:nvPr/>
        </p:nvGrpSpPr>
        <p:grpSpPr>
          <a:xfrm>
            <a:off x="626703" y="1654718"/>
            <a:ext cx="10938593" cy="3903357"/>
            <a:chOff x="905069" y="1412615"/>
            <a:chExt cx="10938593" cy="390335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D642913-04E4-6D1C-7B1C-09C6056B4C8B}"/>
                </a:ext>
              </a:extLst>
            </p:cNvPr>
            <p:cNvSpPr/>
            <p:nvPr/>
          </p:nvSpPr>
          <p:spPr>
            <a:xfrm>
              <a:off x="905069" y="4320237"/>
              <a:ext cx="1903445" cy="923730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Plan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C6CBF05-7271-B7C7-B2B2-C2AA3733141D}"/>
                </a:ext>
              </a:extLst>
            </p:cNvPr>
            <p:cNvGrpSpPr/>
            <p:nvPr/>
          </p:nvGrpSpPr>
          <p:grpSpPr>
            <a:xfrm>
              <a:off x="2520822" y="1412615"/>
              <a:ext cx="9322840" cy="3903357"/>
              <a:chOff x="2520822" y="1412615"/>
              <a:chExt cx="9322840" cy="3903357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A34B2CA-E3F1-3FDE-1A26-F2DE78197FDC}"/>
                  </a:ext>
                </a:extLst>
              </p:cNvPr>
              <p:cNvSpPr/>
              <p:nvPr/>
            </p:nvSpPr>
            <p:spPr>
              <a:xfrm>
                <a:off x="4197221" y="4248233"/>
                <a:ext cx="2009191" cy="106773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Design – create user stories and backlog</a:t>
                </a: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684A95F-0289-92A1-DF7C-8537FF8D4684}"/>
                  </a:ext>
                </a:extLst>
              </p:cNvPr>
              <p:cNvSpPr/>
              <p:nvPr/>
            </p:nvSpPr>
            <p:spPr>
              <a:xfrm>
                <a:off x="5979366" y="2994049"/>
                <a:ext cx="1903445" cy="9237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Develop and Test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585120B-F87A-A704-D127-AD1D36CD1341}"/>
                  </a:ext>
                </a:extLst>
              </p:cNvPr>
              <p:cNvSpPr/>
              <p:nvPr/>
            </p:nvSpPr>
            <p:spPr>
              <a:xfrm>
                <a:off x="4250094" y="1739867"/>
                <a:ext cx="1903445" cy="9237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Completed user story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E85B1AD-BF24-EB88-0905-C606FD1237AF}"/>
                  </a:ext>
                </a:extLst>
              </p:cNvPr>
              <p:cNvSpPr/>
              <p:nvPr/>
            </p:nvSpPr>
            <p:spPr>
              <a:xfrm>
                <a:off x="7145216" y="4320237"/>
                <a:ext cx="1903445" cy="92373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Completed product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01EBD64-83C9-7247-B20D-23E1BE355EE9}"/>
                  </a:ext>
                </a:extLst>
              </p:cNvPr>
              <p:cNvSpPr/>
              <p:nvPr/>
            </p:nvSpPr>
            <p:spPr>
              <a:xfrm>
                <a:off x="2520822" y="2994049"/>
                <a:ext cx="1903445" cy="9237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Sprint Review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521581F-D2FA-747D-C92F-FDD44058093F}"/>
                  </a:ext>
                </a:extLst>
              </p:cNvPr>
              <p:cNvSpPr/>
              <p:nvPr/>
            </p:nvSpPr>
            <p:spPr>
              <a:xfrm>
                <a:off x="9940217" y="4320237"/>
                <a:ext cx="1903445" cy="92373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Launch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7E6ACD0-DCE1-B5C5-4C67-54C95DCC7695}"/>
                  </a:ext>
                </a:extLst>
              </p:cNvPr>
              <p:cNvSpPr/>
              <p:nvPr/>
            </p:nvSpPr>
            <p:spPr>
              <a:xfrm>
                <a:off x="6997960" y="1412615"/>
                <a:ext cx="1337389" cy="1047228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Daily Scrum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38BE460-EB18-653A-A71B-1028FD25C5EB}"/>
                  </a:ext>
                </a:extLst>
              </p:cNvPr>
              <p:cNvSpPr/>
              <p:nvPr/>
            </p:nvSpPr>
            <p:spPr>
              <a:xfrm>
                <a:off x="4522624" y="2861138"/>
                <a:ext cx="1358385" cy="1189553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2-4 week sprints</a:t>
                </a:r>
              </a:p>
            </p:txBody>
          </p:sp>
          <p:pic>
            <p:nvPicPr>
              <p:cNvPr id="13" name="Graphic 12" descr="Back with solid fill">
                <a:extLst>
                  <a:ext uri="{FF2B5EF4-FFF2-40B4-BE49-F238E27FC236}">
                    <a16:creationId xmlns:a16="http://schemas.microsoft.com/office/drawing/2014/main" id="{9B7678F0-D0ED-0C57-EBE4-06BF577E0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6151986" y="391355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aphic 13" descr="Back with solid fill">
                <a:extLst>
                  <a:ext uri="{FF2B5EF4-FFF2-40B4-BE49-F238E27FC236}">
                    <a16:creationId xmlns:a16="http://schemas.microsoft.com/office/drawing/2014/main" id="{7D17573D-57FC-4A77-E377-579FFC447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6179761" y="20781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14" descr="Back with solid fill">
                <a:extLst>
                  <a:ext uri="{FF2B5EF4-FFF2-40B4-BE49-F238E27FC236}">
                    <a16:creationId xmlns:a16="http://schemas.microsoft.com/office/drawing/2014/main" id="{EE1CFF6D-A4DE-9D9D-07D8-3E91035FC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3109427" y="203033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Graphic 15" descr="Back with solid fill">
                <a:extLst>
                  <a:ext uri="{FF2B5EF4-FFF2-40B4-BE49-F238E27FC236}">
                    <a16:creationId xmlns:a16="http://schemas.microsoft.com/office/drawing/2014/main" id="{68A2AA26-DB0B-C112-306D-9B2C0843C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3154528" y="399444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Graphic 16" descr="Back with solid fill">
                <a:extLst>
                  <a:ext uri="{FF2B5EF4-FFF2-40B4-BE49-F238E27FC236}">
                    <a16:creationId xmlns:a16="http://schemas.microsoft.com/office/drawing/2014/main" id="{2FA31E07-AF7C-33F3-3780-73CE3C46D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6295054" y="148541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Back with solid fill">
                <a:extLst>
                  <a:ext uri="{FF2B5EF4-FFF2-40B4-BE49-F238E27FC236}">
                    <a16:creationId xmlns:a16="http://schemas.microsoft.com/office/drawing/2014/main" id="{52A53240-A25F-B6C4-ABA7-ABCB7B7595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8056992" y="1739867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29532870-9DBE-DB12-4AA8-9038A482C1F6}"/>
                  </a:ext>
                </a:extLst>
              </p:cNvPr>
              <p:cNvSpPr/>
              <p:nvPr/>
            </p:nvSpPr>
            <p:spPr>
              <a:xfrm>
                <a:off x="2853613" y="4627082"/>
                <a:ext cx="737117" cy="309138"/>
              </a:xfrm>
              <a:prstGeom prst="rightArrow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53124FBE-18C6-09E0-7DD7-CF72D05EA838}"/>
                  </a:ext>
                </a:extLst>
              </p:cNvPr>
              <p:cNvSpPr/>
              <p:nvPr/>
            </p:nvSpPr>
            <p:spPr>
              <a:xfrm>
                <a:off x="6584304" y="4627533"/>
                <a:ext cx="478972" cy="309138"/>
              </a:xfrm>
              <a:prstGeom prst="rightArrow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722CCC26-A11A-EB52-7F2A-73205DBC171E}"/>
                  </a:ext>
                </a:extLst>
              </p:cNvPr>
              <p:cNvSpPr/>
              <p:nvPr/>
            </p:nvSpPr>
            <p:spPr>
              <a:xfrm>
                <a:off x="9165295" y="4673390"/>
                <a:ext cx="640080" cy="309138"/>
              </a:xfrm>
              <a:prstGeom prst="rightArrow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AE0A869-51AF-F2B3-83F1-A01F99598DFE}"/>
              </a:ext>
            </a:extLst>
          </p:cNvPr>
          <p:cNvSpPr txBox="1"/>
          <p:nvPr/>
        </p:nvSpPr>
        <p:spPr>
          <a:xfrm>
            <a:off x="4945224" y="6008367"/>
            <a:ext cx="165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(Nehra, 2023)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C5B555-A03B-5A0B-8AF4-639CF216E035}"/>
              </a:ext>
            </a:extLst>
          </p:cNvPr>
          <p:cNvSpPr txBox="1"/>
          <p:nvPr/>
        </p:nvSpPr>
        <p:spPr>
          <a:xfrm>
            <a:off x="7778626" y="3429000"/>
            <a:ext cx="248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*Sprints iterated until product is completed</a:t>
            </a:r>
          </a:p>
        </p:txBody>
      </p:sp>
    </p:spTree>
    <p:extLst>
      <p:ext uri="{BB962C8B-B14F-4D97-AF65-F5344CB8AC3E}">
        <p14:creationId xmlns:p14="http://schemas.microsoft.com/office/powerpoint/2010/main" val="2085357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C3C1C71-93C4-4E1A-A768-3B2BEF51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403" y="73497"/>
            <a:ext cx="8985382" cy="1325563"/>
          </a:xfrm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 dirty="0"/>
              <a:t>Phases of Software Development Lifecyle using Agile - Details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7CCC3-5018-1EBB-A9EF-86D563923F3D}"/>
              </a:ext>
            </a:extLst>
          </p:cNvPr>
          <p:cNvSpPr/>
          <p:nvPr/>
        </p:nvSpPr>
        <p:spPr>
          <a:xfrm>
            <a:off x="1281403" y="1852774"/>
            <a:ext cx="1903445" cy="923730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B898B2-A95F-4C72-C30F-D2C97B65EFCC}"/>
              </a:ext>
            </a:extLst>
          </p:cNvPr>
          <p:cNvSpPr/>
          <p:nvPr/>
        </p:nvSpPr>
        <p:spPr>
          <a:xfrm>
            <a:off x="729605" y="3563297"/>
            <a:ext cx="1337389" cy="104722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2-4 week sprints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47A0865-2F85-1E41-49BA-71138B21172A}"/>
              </a:ext>
            </a:extLst>
          </p:cNvPr>
          <p:cNvSpPr/>
          <p:nvPr/>
        </p:nvSpPr>
        <p:spPr>
          <a:xfrm>
            <a:off x="2508269" y="3563297"/>
            <a:ext cx="1337389" cy="104722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Daily Scrum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85F8C15-F25E-481C-EA8C-979B4F0583F8}"/>
              </a:ext>
            </a:extLst>
          </p:cNvPr>
          <p:cNvGrpSpPr/>
          <p:nvPr/>
        </p:nvGrpSpPr>
        <p:grpSpPr>
          <a:xfrm>
            <a:off x="353165" y="5475897"/>
            <a:ext cx="3806405" cy="923730"/>
            <a:chOff x="6866850" y="4562340"/>
            <a:chExt cx="4698446" cy="92373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89F90B8-3AE5-3260-F550-AE8BFB3E2EDF}"/>
                </a:ext>
              </a:extLst>
            </p:cNvPr>
            <p:cNvSpPr/>
            <p:nvPr/>
          </p:nvSpPr>
          <p:spPr>
            <a:xfrm>
              <a:off x="6866850" y="4562340"/>
              <a:ext cx="1903445" cy="92373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Completed product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8C3BE6F-6174-3333-2A58-5BC7B35B268A}"/>
                </a:ext>
              </a:extLst>
            </p:cNvPr>
            <p:cNvSpPr/>
            <p:nvPr/>
          </p:nvSpPr>
          <p:spPr>
            <a:xfrm>
              <a:off x="9661851" y="4562340"/>
              <a:ext cx="1903445" cy="92373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Launch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76FFF3D1-D6A2-38B9-FD5C-3F861998A8DA}"/>
                </a:ext>
              </a:extLst>
            </p:cNvPr>
            <p:cNvSpPr/>
            <p:nvPr/>
          </p:nvSpPr>
          <p:spPr>
            <a:xfrm>
              <a:off x="8886929" y="4915493"/>
              <a:ext cx="640080" cy="309138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A7D1E7F-6628-C224-A133-83D86BC4A9C3}"/>
              </a:ext>
            </a:extLst>
          </p:cNvPr>
          <p:cNvSpPr txBox="1"/>
          <p:nvPr/>
        </p:nvSpPr>
        <p:spPr>
          <a:xfrm>
            <a:off x="4411821" y="1797499"/>
            <a:ext cx="6206630" cy="120032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Owner gets requirements from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Scrum Team Charter is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User Stories and Product Backlog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 estimates time needed for initial stories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77CBB-C7E8-7949-69B8-00D429206346}"/>
              </a:ext>
            </a:extLst>
          </p:cNvPr>
          <p:cNvSpPr txBox="1"/>
          <p:nvPr/>
        </p:nvSpPr>
        <p:spPr>
          <a:xfrm>
            <a:off x="4411821" y="3256146"/>
            <a:ext cx="7267282" cy="175432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sprint starts with User Stories and Product Backlog that will be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Test-driven development used to turn User Stories into completed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Daily Scrums are a key part of each sprint, keeping the team on track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Sprint review at the end of each sprint to address successes and failures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Iterate through sprint cycles until project is complete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9C6494-DAA4-A030-2817-35FDCCBE8278}"/>
              </a:ext>
            </a:extLst>
          </p:cNvPr>
          <p:cNvSpPr txBox="1"/>
          <p:nvPr/>
        </p:nvSpPr>
        <p:spPr>
          <a:xfrm>
            <a:off x="4411820" y="5340527"/>
            <a:ext cx="7160070" cy="120032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all User Stories are completed, project should be ready to launch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not the end of the development lifecycle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 continued support to client for launched product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Begin work on updated version</a:t>
            </a:r>
          </a:p>
        </p:txBody>
      </p:sp>
    </p:spTree>
    <p:extLst>
      <p:ext uri="{BB962C8B-B14F-4D97-AF65-F5344CB8AC3E}">
        <p14:creationId xmlns:p14="http://schemas.microsoft.com/office/powerpoint/2010/main" val="221807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A9092-C7D0-2D44-2F55-A545DDF1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535"/>
            <a:ext cx="10515600" cy="1325563"/>
          </a:xfrm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 dirty="0"/>
              <a:t>How SNHU Travel project would have been different with waterfall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2EC00A-3FAA-E6C3-3961-837932DF31DD}"/>
              </a:ext>
            </a:extLst>
          </p:cNvPr>
          <p:cNvSpPr txBox="1"/>
          <p:nvPr/>
        </p:nvSpPr>
        <p:spPr>
          <a:xfrm>
            <a:off x="838200" y="1629447"/>
            <a:ext cx="10747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User Stories were changed mid-sprint, notably the Top Five Destinations 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client decided they wanted a slideshow of Top Five detox/wellness vacations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would not have been addressed until after we delivered a bad product, putting the client behind schedule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5C2C83-6D1F-73A8-11ED-32C05BDED5EF}"/>
              </a:ext>
            </a:extLst>
          </p:cNvPr>
          <p:cNvSpPr txBox="1"/>
          <p:nvPr/>
        </p:nvSpPr>
        <p:spPr>
          <a:xfrm>
            <a:off x="381000" y="2486791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Under Agile we delivered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27EE1D-F10B-9D22-CD0A-6E5DDBF0D3E6}"/>
              </a:ext>
            </a:extLst>
          </p:cNvPr>
          <p:cNvSpPr txBox="1"/>
          <p:nvPr/>
        </p:nvSpPr>
        <p:spPr>
          <a:xfrm>
            <a:off x="6495404" y="2486791"/>
            <a:ext cx="4855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Waterfall would have delivered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41EFDC-86D1-9F27-07BF-F152CB5D1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643" y="3491189"/>
            <a:ext cx="3104863" cy="2604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0104C-1216-E0BC-882A-636483E3A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45" y="3491189"/>
            <a:ext cx="2939670" cy="28023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D18985-1B1A-0C09-765F-6C7F90ECC6A3}"/>
              </a:ext>
            </a:extLst>
          </p:cNvPr>
          <p:cNvSpPr txBox="1"/>
          <p:nvPr/>
        </p:nvSpPr>
        <p:spPr>
          <a:xfrm>
            <a:off x="381000" y="2992976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Completed project the client wanted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4B0DF-E977-55F2-0358-7E17EF2627BD}"/>
              </a:ext>
            </a:extLst>
          </p:cNvPr>
          <p:cNvSpPr txBox="1"/>
          <p:nvPr/>
        </p:nvSpPr>
        <p:spPr>
          <a:xfrm>
            <a:off x="6510896" y="2893048"/>
            <a:ext cx="493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Completed project the client thought they wanted, but didn’t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DBB31-2A37-DE4F-21B1-601E4CF9FDAE}"/>
              </a:ext>
            </a:extLst>
          </p:cNvPr>
          <p:cNvSpPr txBox="1"/>
          <p:nvPr/>
        </p:nvSpPr>
        <p:spPr>
          <a:xfrm>
            <a:off x="3382745" y="3491189"/>
            <a:ext cx="21441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Extra time to deliver what the client ended up wanting: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3ABB53-AD71-C844-A113-455E5A5E4F6D}"/>
              </a:ext>
            </a:extLst>
          </p:cNvPr>
          <p:cNvSpPr txBox="1"/>
          <p:nvPr/>
        </p:nvSpPr>
        <p:spPr>
          <a:xfrm>
            <a:off x="9564166" y="3491189"/>
            <a:ext cx="21003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Extra time to deliver what the client ended up wanting: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ECA68E-E551-2F52-F4D6-FD9382B98ABE}"/>
              </a:ext>
            </a:extLst>
          </p:cNvPr>
          <p:cNvSpPr txBox="1"/>
          <p:nvPr/>
        </p:nvSpPr>
        <p:spPr>
          <a:xfrm>
            <a:off x="3382745" y="4818036"/>
            <a:ext cx="1576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 Days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383C1B-D327-3345-C4FD-AA98A4E1BBC0}"/>
              </a:ext>
            </a:extLst>
          </p:cNvPr>
          <p:cNvSpPr txBox="1"/>
          <p:nvPr/>
        </p:nvSpPr>
        <p:spPr>
          <a:xfrm>
            <a:off x="9485336" y="4818036"/>
            <a:ext cx="2485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??? Days/Weeks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0B05F-7E53-F717-306A-0784262DA97B}"/>
              </a:ext>
            </a:extLst>
          </p:cNvPr>
          <p:cNvSpPr txBox="1"/>
          <p:nvPr/>
        </p:nvSpPr>
        <p:spPr>
          <a:xfrm>
            <a:off x="6211962" y="6093285"/>
            <a:ext cx="493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*We would have had to design, develop, then test the new product, step-by-step again</a:t>
            </a:r>
          </a:p>
        </p:txBody>
      </p:sp>
    </p:spTree>
    <p:extLst>
      <p:ext uri="{BB962C8B-B14F-4D97-AF65-F5344CB8AC3E}">
        <p14:creationId xmlns:p14="http://schemas.microsoft.com/office/powerpoint/2010/main" val="33945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3A18C-BDBA-2251-2E75-68DBFE9C6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02649"/>
            <a:ext cx="8791903" cy="1002619"/>
          </a:xfrm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 dirty="0"/>
              <a:t>Factors for choosing Waterfall or Agile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90A3C-AE21-51E6-C2C5-E4FF3201044F}"/>
              </a:ext>
            </a:extLst>
          </p:cNvPr>
          <p:cNvSpPr txBox="1"/>
          <p:nvPr/>
        </p:nvSpPr>
        <p:spPr>
          <a:xfrm>
            <a:off x="3280876" y="1394518"/>
            <a:ext cx="53651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type of project?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Does the project have clear goals that are unlikely to change?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EDB7FF-F34C-202A-AA4D-24269F001651}"/>
              </a:ext>
            </a:extLst>
          </p:cNvPr>
          <p:cNvSpPr txBox="1"/>
          <p:nvPr/>
        </p:nvSpPr>
        <p:spPr>
          <a:xfrm>
            <a:off x="512936" y="3230247"/>
            <a:ext cx="510014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When to use Agile: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phases, such as development and testing, can be done concurrently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client provides feedback during each 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requirements may change during development to adapt to changing business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applicable in software development where technological advancement is fast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FB43D-8665-05A1-CBE3-BADC6ED42DDD}"/>
              </a:ext>
            </a:extLst>
          </p:cNvPr>
          <p:cNvSpPr txBox="1"/>
          <p:nvPr/>
        </p:nvSpPr>
        <p:spPr>
          <a:xfrm>
            <a:off x="6198635" y="3230247"/>
            <a:ext cx="510014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When to use Waterfall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requirements for completion can be defined prior to starting and are unlikely to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Projects where it is important to follow a plan-driven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Classic examples would be building or structural engineering, such as installing an electrical circuit or building a bridge. Many projects that must meet pre-defined specifications or standards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8B7F42-E2D5-6ACF-5206-04E009DF7AED}"/>
              </a:ext>
            </a:extLst>
          </p:cNvPr>
          <p:cNvGrpSpPr/>
          <p:nvPr/>
        </p:nvGrpSpPr>
        <p:grpSpPr>
          <a:xfrm>
            <a:off x="8745946" y="1394518"/>
            <a:ext cx="2552834" cy="1758297"/>
            <a:chOff x="8855361" y="1451231"/>
            <a:chExt cx="2340784" cy="1562912"/>
          </a:xfrm>
        </p:grpSpPr>
        <p:pic>
          <p:nvPicPr>
            <p:cNvPr id="8" name="Picture 7" descr="Aerial view of bridge and Hoover Dam over river">
              <a:extLst>
                <a:ext uri="{FF2B5EF4-FFF2-40B4-BE49-F238E27FC236}">
                  <a16:creationId xmlns:a16="http://schemas.microsoft.com/office/drawing/2014/main" id="{A268EF28-6A5B-CA81-A296-65D785DC4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361" y="1451231"/>
              <a:ext cx="2340784" cy="131669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2A0713-E589-3E4A-4210-F9246238ED81}"/>
                </a:ext>
              </a:extLst>
            </p:cNvPr>
            <p:cNvSpPr txBox="1"/>
            <p:nvPr/>
          </p:nvSpPr>
          <p:spPr>
            <a:xfrm>
              <a:off x="8855361" y="2767922"/>
              <a:ext cx="23407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Microsoft PowerPoint stock images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EC3DB29-D0A7-8F9B-3CAE-541B47F5B115}"/>
              </a:ext>
            </a:extLst>
          </p:cNvPr>
          <p:cNvSpPr txBox="1"/>
          <p:nvPr/>
        </p:nvSpPr>
        <p:spPr>
          <a:xfrm>
            <a:off x="4867700" y="6224316"/>
            <a:ext cx="1463040" cy="37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(Cobb, 2015)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6C588F-4845-F0F6-3BC0-5BE67E1DED8F}"/>
              </a:ext>
            </a:extLst>
          </p:cNvPr>
          <p:cNvGrpSpPr/>
          <p:nvPr/>
        </p:nvGrpSpPr>
        <p:grpSpPr>
          <a:xfrm>
            <a:off x="494274" y="1394518"/>
            <a:ext cx="2541708" cy="1803533"/>
            <a:chOff x="305084" y="1410284"/>
            <a:chExt cx="2541708" cy="1803533"/>
          </a:xfrm>
        </p:grpSpPr>
        <p:pic>
          <p:nvPicPr>
            <p:cNvPr id="12" name="Picture 11" descr="Businesspeople in a team meeting">
              <a:extLst>
                <a:ext uri="{FF2B5EF4-FFF2-40B4-BE49-F238E27FC236}">
                  <a16:creationId xmlns:a16="http://schemas.microsoft.com/office/drawing/2014/main" id="{95FD9DED-F11C-77FF-6B99-0DE595EF2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084" y="1410284"/>
              <a:ext cx="2351964" cy="156759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4A9366-03A3-1641-2EB3-76176EF077E6}"/>
                </a:ext>
              </a:extLst>
            </p:cNvPr>
            <p:cNvSpPr txBox="1"/>
            <p:nvPr/>
          </p:nvSpPr>
          <p:spPr>
            <a:xfrm>
              <a:off x="506008" y="2967596"/>
              <a:ext cx="23407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Microsoft PowerPoint stock images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0063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D5EF-1D08-B474-4F60-3710B928D783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A557E02-34F6-4651-4CE4-21322199F6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46192"/>
            <a:ext cx="1106805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Cobb, C. (2015).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Manager's Guide to Mastering Agile: Principles and Practices for an Adaptive Approach.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Hoboken: John Wiley &amp; Sons.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Nehra, M. (2023, May 11).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Stages of the Agile Development Lifecycle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From Decipher Zone: https://www.decipherzone.com/blog-detail/agile-development-lifecycle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Schwarber, K., &amp; Sutherland, J. (2020, November). 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2020 Scrum Guide.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Scrum Guides: https://scrumguides.org/scrum-guide.html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37255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711</Words>
  <Application>Microsoft Office PowerPoint</Application>
  <PresentationFormat>Widescreen</PresentationFormat>
  <Paragraphs>93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SNHU Travel Scrum-Agile Project</vt:lpstr>
      <vt:lpstr>Roles of a Scrum Team</vt:lpstr>
      <vt:lpstr>Phases of Software Development Lifecyle using Agile</vt:lpstr>
      <vt:lpstr>Phases of Software Development Lifecyle using Agile - Details</vt:lpstr>
      <vt:lpstr>How SNHU Travel project would have been different with waterfall</vt:lpstr>
      <vt:lpstr>Factors for choosing Waterfall or Agile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SNHU Travel Scrum-Agile Project</dc:title>
  <dc:creator>David France</dc:creator>
  <cp:lastModifiedBy>David France</cp:lastModifiedBy>
  <cp:revision>1</cp:revision>
  <dcterms:created xsi:type="dcterms:W3CDTF">2023-06-07T06:57:21Z</dcterms:created>
  <dcterms:modified xsi:type="dcterms:W3CDTF">2023-06-15T09:14:09Z</dcterms:modified>
</cp:coreProperties>
</file>